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6" r:id="rId2"/>
    <p:sldId id="373" r:id="rId3"/>
    <p:sldId id="371" r:id="rId4"/>
    <p:sldId id="365" r:id="rId5"/>
    <p:sldId id="357" r:id="rId6"/>
    <p:sldId id="360" r:id="rId7"/>
    <p:sldId id="361" r:id="rId8"/>
    <p:sldId id="372" r:id="rId9"/>
    <p:sldId id="366" r:id="rId10"/>
    <p:sldId id="367" r:id="rId11"/>
    <p:sldId id="368" r:id="rId12"/>
    <p:sldId id="369" r:id="rId13"/>
    <p:sldId id="374" r:id="rId14"/>
    <p:sldId id="375" r:id="rId15"/>
    <p:sldId id="362" r:id="rId16"/>
    <p:sldId id="379" r:id="rId17"/>
    <p:sldId id="378" r:id="rId18"/>
    <p:sldId id="3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415"/>
    <a:srgbClr val="0091EA"/>
    <a:srgbClr val="FFC000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 varScale="1">
        <p:scale>
          <a:sx n="87" d="100"/>
          <a:sy n="87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3D861-45E7-4474-B263-B5B1719363FB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EB4CFBD0-DB94-4C8C-95F4-8C43D90512EF}">
      <dgm:prSet phldrT="[Texte]"/>
      <dgm:spPr>
        <a:solidFill>
          <a:srgbClr val="92D050"/>
        </a:solidFill>
      </dgm:spPr>
      <dgm:t>
        <a:bodyPr/>
        <a:lstStyle/>
        <a:p>
          <a:r>
            <a:rPr lang="it-IT" dirty="0" smtClean="0">
              <a:solidFill>
                <a:schemeClr val="bg1"/>
              </a:solidFill>
              <a:latin typeface="Arial Black" panose="020B0A04020102020204" pitchFamily="34" charset="0"/>
            </a:rPr>
            <a:t>IDENTITA PERSONALE</a:t>
          </a:r>
          <a:endParaRPr lang="it-IT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0D119833-1AC1-4974-86A2-DA1DBAEC1D2F}" type="parTrans" cxnId="{F7CF0279-1701-41D0-B92E-5C47A4C0A481}">
      <dgm:prSet/>
      <dgm:spPr/>
      <dgm:t>
        <a:bodyPr/>
        <a:lstStyle/>
        <a:p>
          <a:endParaRPr lang="it-IT"/>
        </a:p>
      </dgm:t>
    </dgm:pt>
    <dgm:pt modelId="{85BFE38F-F398-4FB9-A7BB-6A6AD4E0A8F5}" type="sibTrans" cxnId="{F7CF0279-1701-41D0-B92E-5C47A4C0A481}">
      <dgm:prSet/>
      <dgm:spPr/>
      <dgm:t>
        <a:bodyPr/>
        <a:lstStyle/>
        <a:p>
          <a:endParaRPr lang="it-IT"/>
        </a:p>
      </dgm:t>
    </dgm:pt>
    <dgm:pt modelId="{DD579B1B-FB83-43C1-8FE7-963CBA16F23D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it-IT" sz="1100" dirty="0" smtClean="0"/>
            <a:t>- </a:t>
          </a:r>
          <a:r>
            <a:rPr lang="it-IT" sz="1600" dirty="0" smtClean="0">
              <a:solidFill>
                <a:schemeClr val="bg1"/>
              </a:solidFill>
              <a:latin typeface="Arial Black" panose="020B0A04020102020204" pitchFamily="34" charset="0"/>
            </a:rPr>
            <a:t>CHI SONO?</a:t>
          </a:r>
        </a:p>
        <a:p>
          <a:r>
            <a:rPr lang="it-IT" sz="1600" dirty="0" smtClean="0">
              <a:solidFill>
                <a:schemeClr val="bg1"/>
              </a:solidFill>
              <a:latin typeface="Arial Black" panose="020B0A04020102020204" pitchFamily="34" charset="0"/>
            </a:rPr>
            <a:t>- Qual è la mia cultura?</a:t>
          </a:r>
        </a:p>
        <a:p>
          <a:r>
            <a:rPr lang="it-IT" sz="1600" dirty="0" smtClean="0">
              <a:solidFill>
                <a:schemeClr val="bg1"/>
              </a:solidFill>
              <a:latin typeface="Arial Black" panose="020B0A04020102020204" pitchFamily="34" charset="0"/>
            </a:rPr>
            <a:t>- I punti forti della mia cultura</a:t>
          </a:r>
        </a:p>
        <a:p>
          <a:r>
            <a:rPr lang="it-IT" sz="1600" dirty="0" smtClean="0">
              <a:solidFill>
                <a:schemeClr val="bg1"/>
              </a:solidFill>
              <a:latin typeface="Arial Black" panose="020B0A04020102020204" pitchFamily="34" charset="0"/>
            </a:rPr>
            <a:t>I punti deboli della mia cultura-</a:t>
          </a:r>
        </a:p>
        <a:p>
          <a:r>
            <a:rPr lang="it-IT" sz="1600" dirty="0" smtClean="0">
              <a:solidFill>
                <a:schemeClr val="bg1"/>
              </a:solidFill>
              <a:latin typeface="Arial Black" panose="020B0A04020102020204" pitchFamily="34" charset="0"/>
            </a:rPr>
            <a:t>Che cosa ho interiorizzato</a:t>
          </a:r>
          <a:endParaRPr lang="it-IT" sz="16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1A66C101-696F-4057-8383-021FBB32CE48}" type="parTrans" cxnId="{D6C17DD0-1F83-40EB-B538-A7FE57B12996}">
      <dgm:prSet/>
      <dgm:spPr/>
      <dgm:t>
        <a:bodyPr/>
        <a:lstStyle/>
        <a:p>
          <a:endParaRPr lang="it-IT"/>
        </a:p>
      </dgm:t>
    </dgm:pt>
    <dgm:pt modelId="{F1290DFB-B643-4F12-B079-46E7D27ADBB2}" type="sibTrans" cxnId="{D6C17DD0-1F83-40EB-B538-A7FE57B12996}">
      <dgm:prSet/>
      <dgm:spPr/>
      <dgm:t>
        <a:bodyPr/>
        <a:lstStyle/>
        <a:p>
          <a:endParaRPr lang="it-IT"/>
        </a:p>
      </dgm:t>
    </dgm:pt>
    <dgm:pt modelId="{86B75265-82A2-425C-BC19-C55AAD8BC0CA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dirty="0" smtClean="0">
              <a:solidFill>
                <a:srgbClr val="C00000"/>
              </a:solidFill>
              <a:latin typeface="Arial Black" panose="020B0A04020102020204" pitchFamily="34" charset="0"/>
            </a:rPr>
            <a:t>RELAZIONE CON L’ALTRO</a:t>
          </a:r>
          <a:endParaRPr lang="it-IT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AD36A838-D686-4425-ADE0-4A1879F9A3FA}" type="parTrans" cxnId="{48B2BE18-1D57-427A-ADEC-8568089974BB}">
      <dgm:prSet/>
      <dgm:spPr/>
      <dgm:t>
        <a:bodyPr/>
        <a:lstStyle/>
        <a:p>
          <a:endParaRPr lang="it-IT"/>
        </a:p>
      </dgm:t>
    </dgm:pt>
    <dgm:pt modelId="{EC96688A-5FA7-4C1D-8C43-50F7CC9D0DE9}" type="sibTrans" cxnId="{48B2BE18-1D57-427A-ADEC-8568089974BB}">
      <dgm:prSet/>
      <dgm:spPr/>
      <dgm:t>
        <a:bodyPr/>
        <a:lstStyle/>
        <a:p>
          <a:endParaRPr lang="it-IT"/>
        </a:p>
      </dgm:t>
    </dgm:pt>
    <dgm:pt modelId="{62A97BCE-C675-4DEB-A530-5DA2D28A4393}">
      <dgm:prSet phldrT="[Texte]"/>
      <dgm:spPr/>
      <dgm:t>
        <a:bodyPr/>
        <a:lstStyle/>
        <a:p>
          <a:r>
            <a:rPr lang="it-IT" dirty="0" smtClean="0">
              <a:solidFill>
                <a:srgbClr val="C00000"/>
              </a:solidFill>
              <a:latin typeface="Arial Black" panose="020B0A04020102020204" pitchFamily="34" charset="0"/>
            </a:rPr>
            <a:t>CHI è L’ALTRO?</a:t>
          </a:r>
        </a:p>
        <a:p>
          <a:r>
            <a:rPr lang="it-IT" dirty="0" smtClean="0">
              <a:solidFill>
                <a:srgbClr val="C00000"/>
              </a:solidFill>
              <a:latin typeface="Arial Black" panose="020B0A04020102020204" pitchFamily="34" charset="0"/>
            </a:rPr>
            <a:t>- La sua cultura</a:t>
          </a:r>
        </a:p>
        <a:p>
          <a:r>
            <a:rPr lang="it-IT" dirty="0" smtClean="0">
              <a:solidFill>
                <a:srgbClr val="C00000"/>
              </a:solidFill>
              <a:latin typeface="Arial Black" panose="020B0A04020102020204" pitchFamily="34" charset="0"/>
            </a:rPr>
            <a:t>- I punti forti</a:t>
          </a:r>
        </a:p>
        <a:p>
          <a:r>
            <a:rPr lang="it-IT" dirty="0" smtClean="0">
              <a:solidFill>
                <a:srgbClr val="C00000"/>
              </a:solidFill>
              <a:latin typeface="Arial Black" panose="020B0A04020102020204" pitchFamily="34" charset="0"/>
            </a:rPr>
            <a:t>- Punti deboli</a:t>
          </a:r>
        </a:p>
        <a:p>
          <a:endParaRPr lang="it-IT" dirty="0" smtClean="0">
            <a:solidFill>
              <a:srgbClr val="C00000"/>
            </a:solidFill>
            <a:latin typeface="Arial Black" panose="020B0A04020102020204" pitchFamily="34" charset="0"/>
          </a:endParaRPr>
        </a:p>
        <a:p>
          <a:r>
            <a:rPr lang="it-IT" dirty="0" smtClean="0">
              <a:solidFill>
                <a:srgbClr val="C00000"/>
              </a:solidFill>
              <a:latin typeface="Arial Black" panose="020B0A04020102020204" pitchFamily="34" charset="0"/>
            </a:rPr>
            <a:t>COME CAPIRLO SENZA GIUDICARLO</a:t>
          </a:r>
          <a:endParaRPr lang="it-IT" dirty="0">
            <a:solidFill>
              <a:srgbClr val="C00000"/>
            </a:solidFill>
            <a:latin typeface="Arial Black" panose="020B0A04020102020204" pitchFamily="34" charset="0"/>
          </a:endParaRPr>
        </a:p>
      </dgm:t>
    </dgm:pt>
    <dgm:pt modelId="{28994CE1-6683-4B5A-AAC2-B7420ECC0F91}" type="parTrans" cxnId="{22185E0F-4318-434C-902E-2E90A8E4AD52}">
      <dgm:prSet/>
      <dgm:spPr/>
      <dgm:t>
        <a:bodyPr/>
        <a:lstStyle/>
        <a:p>
          <a:endParaRPr lang="it-IT"/>
        </a:p>
      </dgm:t>
    </dgm:pt>
    <dgm:pt modelId="{94F7D728-96AB-46B8-AA70-7A64D087DBF0}" type="sibTrans" cxnId="{22185E0F-4318-434C-902E-2E90A8E4AD52}">
      <dgm:prSet/>
      <dgm:spPr/>
      <dgm:t>
        <a:bodyPr/>
        <a:lstStyle/>
        <a:p>
          <a:endParaRPr lang="it-IT"/>
        </a:p>
      </dgm:t>
    </dgm:pt>
    <dgm:pt modelId="{CBB8E101-6DC7-4682-9C60-671D12DC012E}" type="pres">
      <dgm:prSet presAssocID="{22D3D861-45E7-4474-B263-B5B1719363F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4D09782-402A-42A5-A0D9-4E65EDEF601F}" type="pres">
      <dgm:prSet presAssocID="{22D3D861-45E7-4474-B263-B5B1719363FB}" presName="Background" presStyleLbl="node1" presStyleIdx="0" presStyleCnt="1" custScaleY="125992" custLinFactNeighborY="-1654"/>
      <dgm:spPr>
        <a:solidFill>
          <a:schemeClr val="accent2"/>
        </a:solidFill>
      </dgm:spPr>
    </dgm:pt>
    <dgm:pt modelId="{E00F6616-FF0F-467D-A8F5-058003181872}" type="pres">
      <dgm:prSet presAssocID="{22D3D861-45E7-4474-B263-B5B1719363FB}" presName="Divider" presStyleLbl="callout" presStyleIdx="0" presStyleCnt="1"/>
      <dgm:spPr/>
    </dgm:pt>
    <dgm:pt modelId="{8BBA54C4-4751-4504-8D96-9084A6EE7BF5}" type="pres">
      <dgm:prSet presAssocID="{22D3D861-45E7-4474-B263-B5B1719363FB}" presName="ChildText1" presStyleLbl="revTx" presStyleIdx="0" presStyleCnt="0" custScaleY="129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DD86CB-04E6-47E2-BA9B-990487F2E96E}" type="pres">
      <dgm:prSet presAssocID="{22D3D861-45E7-4474-B263-B5B1719363FB}" presName="ChildText2" presStyleLbl="revTx" presStyleIdx="0" presStyleCnt="0" custScaleY="129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579B81-4EA8-491D-88CC-C6028329F3D8}" type="pres">
      <dgm:prSet presAssocID="{22D3D861-45E7-4474-B263-B5B1719363F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47DD98F5-816E-46CB-8EBC-D8E2D1462FC3}" type="pres">
      <dgm:prSet presAssocID="{22D3D861-45E7-4474-B263-B5B1719363FB}" presName="ParentShape1" presStyleLbl="alignImgPlace1" presStyleIdx="0" presStyleCnt="2">
        <dgm:presLayoutVars/>
      </dgm:prSet>
      <dgm:spPr/>
      <dgm:t>
        <a:bodyPr/>
        <a:lstStyle/>
        <a:p>
          <a:endParaRPr lang="it-IT"/>
        </a:p>
      </dgm:t>
    </dgm:pt>
    <dgm:pt modelId="{FE3D8F6F-2DED-445B-8DEA-EBF9BC3AE0EB}" type="pres">
      <dgm:prSet presAssocID="{22D3D861-45E7-4474-B263-B5B1719363F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A1E9FA13-8EC1-4996-A116-6F2DACC26CC5}" type="pres">
      <dgm:prSet presAssocID="{22D3D861-45E7-4474-B263-B5B1719363FB}" presName="ParentShape2" presStyleLbl="alignImgPlace1" presStyleIdx="1" presStyleCnt="2">
        <dgm:presLayoutVars/>
      </dgm:prSet>
      <dgm:spPr/>
      <dgm:t>
        <a:bodyPr/>
        <a:lstStyle/>
        <a:p>
          <a:endParaRPr lang="it-IT"/>
        </a:p>
      </dgm:t>
    </dgm:pt>
  </dgm:ptLst>
  <dgm:cxnLst>
    <dgm:cxn modelId="{F7CF0279-1701-41D0-B92E-5C47A4C0A481}" srcId="{22D3D861-45E7-4474-B263-B5B1719363FB}" destId="{EB4CFBD0-DB94-4C8C-95F4-8C43D90512EF}" srcOrd="0" destOrd="0" parTransId="{0D119833-1AC1-4974-86A2-DA1DBAEC1D2F}" sibTransId="{85BFE38F-F398-4FB9-A7BB-6A6AD4E0A8F5}"/>
    <dgm:cxn modelId="{7A2C6032-E0F3-4AEA-9185-0799464FF7C8}" type="presOf" srcId="{62A97BCE-C675-4DEB-A530-5DA2D28A4393}" destId="{ACDD86CB-04E6-47E2-BA9B-990487F2E96E}" srcOrd="0" destOrd="0" presId="urn:microsoft.com/office/officeart/2009/3/layout/OpposingIdeas"/>
    <dgm:cxn modelId="{31CB7C86-C855-49C2-A4CE-F5981F9D2626}" type="presOf" srcId="{22D3D861-45E7-4474-B263-B5B1719363FB}" destId="{CBB8E101-6DC7-4682-9C60-671D12DC012E}" srcOrd="0" destOrd="0" presId="urn:microsoft.com/office/officeart/2009/3/layout/OpposingIdeas"/>
    <dgm:cxn modelId="{D6C17DD0-1F83-40EB-B538-A7FE57B12996}" srcId="{EB4CFBD0-DB94-4C8C-95F4-8C43D90512EF}" destId="{DD579B1B-FB83-43C1-8FE7-963CBA16F23D}" srcOrd="0" destOrd="0" parTransId="{1A66C101-696F-4057-8383-021FBB32CE48}" sibTransId="{F1290DFB-B643-4F12-B079-46E7D27ADBB2}"/>
    <dgm:cxn modelId="{CC7FE8B6-57A6-4A7E-87E1-1EFAD033AC6C}" type="presOf" srcId="{EB4CFBD0-DB94-4C8C-95F4-8C43D90512EF}" destId="{D4579B81-4EA8-491D-88CC-C6028329F3D8}" srcOrd="0" destOrd="0" presId="urn:microsoft.com/office/officeart/2009/3/layout/OpposingIdeas"/>
    <dgm:cxn modelId="{9979108D-224F-4F52-93BA-4C2D21CAE567}" type="presOf" srcId="{86B75265-82A2-425C-BC19-C55AAD8BC0CA}" destId="{A1E9FA13-8EC1-4996-A116-6F2DACC26CC5}" srcOrd="1" destOrd="0" presId="urn:microsoft.com/office/officeart/2009/3/layout/OpposingIdeas"/>
    <dgm:cxn modelId="{6EC007F8-39AE-4406-BD39-80425BAF515E}" type="presOf" srcId="{DD579B1B-FB83-43C1-8FE7-963CBA16F23D}" destId="{8BBA54C4-4751-4504-8D96-9084A6EE7BF5}" srcOrd="0" destOrd="0" presId="urn:microsoft.com/office/officeart/2009/3/layout/OpposingIdeas"/>
    <dgm:cxn modelId="{48B2BE18-1D57-427A-ADEC-8568089974BB}" srcId="{22D3D861-45E7-4474-B263-B5B1719363FB}" destId="{86B75265-82A2-425C-BC19-C55AAD8BC0CA}" srcOrd="1" destOrd="0" parTransId="{AD36A838-D686-4425-ADE0-4A1879F9A3FA}" sibTransId="{EC96688A-5FA7-4C1D-8C43-50F7CC9D0DE9}"/>
    <dgm:cxn modelId="{22185E0F-4318-434C-902E-2E90A8E4AD52}" srcId="{86B75265-82A2-425C-BC19-C55AAD8BC0CA}" destId="{62A97BCE-C675-4DEB-A530-5DA2D28A4393}" srcOrd="0" destOrd="0" parTransId="{28994CE1-6683-4B5A-AAC2-B7420ECC0F91}" sibTransId="{94F7D728-96AB-46B8-AA70-7A64D087DBF0}"/>
    <dgm:cxn modelId="{26D46C38-5A33-4D69-99A8-A7236977EFD1}" type="presOf" srcId="{EB4CFBD0-DB94-4C8C-95F4-8C43D90512EF}" destId="{47DD98F5-816E-46CB-8EBC-D8E2D1462FC3}" srcOrd="1" destOrd="0" presId="urn:microsoft.com/office/officeart/2009/3/layout/OpposingIdeas"/>
    <dgm:cxn modelId="{1A4717B6-BD06-4CB6-9DF0-D070C1486C73}" type="presOf" srcId="{86B75265-82A2-425C-BC19-C55AAD8BC0CA}" destId="{FE3D8F6F-2DED-445B-8DEA-EBF9BC3AE0EB}" srcOrd="0" destOrd="0" presId="urn:microsoft.com/office/officeart/2009/3/layout/OpposingIdeas"/>
    <dgm:cxn modelId="{9A82489F-82BB-4487-990F-F1B2B9898686}" type="presParOf" srcId="{CBB8E101-6DC7-4682-9C60-671D12DC012E}" destId="{A4D09782-402A-42A5-A0D9-4E65EDEF601F}" srcOrd="0" destOrd="0" presId="urn:microsoft.com/office/officeart/2009/3/layout/OpposingIdeas"/>
    <dgm:cxn modelId="{7D052D53-3973-4D64-A8DF-36151FC28AAC}" type="presParOf" srcId="{CBB8E101-6DC7-4682-9C60-671D12DC012E}" destId="{E00F6616-FF0F-467D-A8F5-058003181872}" srcOrd="1" destOrd="0" presId="urn:microsoft.com/office/officeart/2009/3/layout/OpposingIdeas"/>
    <dgm:cxn modelId="{8F57FCC2-5BE1-4A43-B468-8F7FFC704A81}" type="presParOf" srcId="{CBB8E101-6DC7-4682-9C60-671D12DC012E}" destId="{8BBA54C4-4751-4504-8D96-9084A6EE7BF5}" srcOrd="2" destOrd="0" presId="urn:microsoft.com/office/officeart/2009/3/layout/OpposingIdeas"/>
    <dgm:cxn modelId="{9DD6B299-36F8-4D79-9E89-2839CB8B71A4}" type="presParOf" srcId="{CBB8E101-6DC7-4682-9C60-671D12DC012E}" destId="{ACDD86CB-04E6-47E2-BA9B-990487F2E96E}" srcOrd="3" destOrd="0" presId="urn:microsoft.com/office/officeart/2009/3/layout/OpposingIdeas"/>
    <dgm:cxn modelId="{D441E534-1BF8-4DF2-AFE8-44465C085413}" type="presParOf" srcId="{CBB8E101-6DC7-4682-9C60-671D12DC012E}" destId="{D4579B81-4EA8-491D-88CC-C6028329F3D8}" srcOrd="4" destOrd="0" presId="urn:microsoft.com/office/officeart/2009/3/layout/OpposingIdeas"/>
    <dgm:cxn modelId="{E9844BAE-0F49-426F-9C84-E73E6AEF48E8}" type="presParOf" srcId="{CBB8E101-6DC7-4682-9C60-671D12DC012E}" destId="{47DD98F5-816E-46CB-8EBC-D8E2D1462FC3}" srcOrd="5" destOrd="0" presId="urn:microsoft.com/office/officeart/2009/3/layout/OpposingIdeas"/>
    <dgm:cxn modelId="{87223173-4129-4ADA-B5A2-EFB22E37CC43}" type="presParOf" srcId="{CBB8E101-6DC7-4682-9C60-671D12DC012E}" destId="{FE3D8F6F-2DED-445B-8DEA-EBF9BC3AE0EB}" srcOrd="6" destOrd="0" presId="urn:microsoft.com/office/officeart/2009/3/layout/OpposingIdeas"/>
    <dgm:cxn modelId="{6673F5D9-EBED-4901-B71D-D713DDD378B0}" type="presParOf" srcId="{CBB8E101-6DC7-4682-9C60-671D12DC012E}" destId="{A1E9FA13-8EC1-4996-A116-6F2DACC26CC5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87D38-E1BB-4CD8-975E-197258D4158F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8D3D0E04-7FCC-46C8-A879-19C027CC9D4E}">
      <dgm:prSet phldrT="[Texte]" custT="1"/>
      <dgm:spPr/>
      <dgm:t>
        <a:bodyPr/>
        <a:lstStyle/>
        <a:p>
          <a:r>
            <a:rPr lang="it-IT" sz="36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Autoconsapevolezza della propria identità</a:t>
          </a:r>
          <a:endParaRPr lang="it-IT" sz="36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C1DF02E5-AC0D-45FD-B43D-44B1E7465B0C}" type="parTrans" cxnId="{9783E9BD-16AE-4439-A9D1-49F88DF7B07B}">
      <dgm:prSet/>
      <dgm:spPr/>
      <dgm:t>
        <a:bodyPr/>
        <a:lstStyle/>
        <a:p>
          <a:endParaRPr lang="it-IT"/>
        </a:p>
      </dgm:t>
    </dgm:pt>
    <dgm:pt modelId="{DB32EE9D-180C-4280-85A0-20DDAC17ECCA}" type="sibTrans" cxnId="{9783E9BD-16AE-4439-A9D1-49F88DF7B07B}">
      <dgm:prSet/>
      <dgm:spPr/>
      <dgm:t>
        <a:bodyPr/>
        <a:lstStyle/>
        <a:p>
          <a:endParaRPr lang="it-IT"/>
        </a:p>
      </dgm:t>
    </dgm:pt>
    <dgm:pt modelId="{EFE46196-46ED-43F8-9914-AB3FB710AD01}">
      <dgm:prSet phldrT="[Texte]" custT="1"/>
      <dgm:spPr/>
      <dgm:t>
        <a:bodyPr/>
        <a:lstStyle/>
        <a:p>
          <a:r>
            <a:rPr lang="it-IT" sz="4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Decentramento</a:t>
          </a:r>
          <a:endParaRPr lang="it-IT" sz="40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24B260D7-3F27-4F30-A6F4-6D718F0A0BDA}" type="parTrans" cxnId="{FAD8A8E8-A572-423C-A26D-D8E5CA3FE7E8}">
      <dgm:prSet/>
      <dgm:spPr/>
      <dgm:t>
        <a:bodyPr/>
        <a:lstStyle/>
        <a:p>
          <a:endParaRPr lang="it-IT"/>
        </a:p>
      </dgm:t>
    </dgm:pt>
    <dgm:pt modelId="{2AFD4AC3-7B2D-4F79-97DA-8C4D2DF8214D}" type="sibTrans" cxnId="{FAD8A8E8-A572-423C-A26D-D8E5CA3FE7E8}">
      <dgm:prSet/>
      <dgm:spPr/>
      <dgm:t>
        <a:bodyPr/>
        <a:lstStyle/>
        <a:p>
          <a:endParaRPr lang="it-IT"/>
        </a:p>
      </dgm:t>
    </dgm:pt>
    <dgm:pt modelId="{EBAEB4AB-DC18-43BF-B29E-94EBFC1836C9}">
      <dgm:prSet phldrT="[Texte]" custT="1"/>
      <dgm:spPr/>
      <dgm:t>
        <a:bodyPr/>
        <a:lstStyle/>
        <a:p>
          <a:r>
            <a:rPr lang="it-IT" sz="3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Uguaglianza: nuovo sguardo su di </a:t>
          </a:r>
          <a:r>
            <a:rPr lang="it-IT" sz="3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sé </a:t>
          </a:r>
          <a:r>
            <a:rPr lang="it-IT" sz="3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 </a:t>
          </a:r>
          <a:r>
            <a:rPr lang="it-IT" sz="3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sugli </a:t>
          </a:r>
          <a:r>
            <a:rPr lang="it-IT" sz="3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altri</a:t>
          </a:r>
          <a:endParaRPr lang="it-IT" sz="32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F8D222E3-78F7-4078-909D-CB43D1FC3EF8}" type="parTrans" cxnId="{4697206A-F9E0-4851-8546-3B222CB6EB41}">
      <dgm:prSet/>
      <dgm:spPr/>
      <dgm:t>
        <a:bodyPr/>
        <a:lstStyle/>
        <a:p>
          <a:endParaRPr lang="it-IT"/>
        </a:p>
      </dgm:t>
    </dgm:pt>
    <dgm:pt modelId="{EA9EDD9C-CB9D-4351-8CE4-7A928BAE79DA}" type="sibTrans" cxnId="{4697206A-F9E0-4851-8546-3B222CB6EB41}">
      <dgm:prSet/>
      <dgm:spPr/>
      <dgm:t>
        <a:bodyPr/>
        <a:lstStyle/>
        <a:p>
          <a:endParaRPr lang="it-IT"/>
        </a:p>
      </dgm:t>
    </dgm:pt>
    <dgm:pt modelId="{29D09ED5-F372-45FC-AFD0-FE4C2DE67CF2}">
      <dgm:prSet/>
      <dgm:spPr/>
      <dgm:t>
        <a:bodyPr/>
        <a:lstStyle/>
        <a:p>
          <a:r>
            <a:rPr lang="it-IT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Relazione empatica</a:t>
          </a:r>
          <a:endParaRPr lang="it-IT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9A6D700-33DF-4B20-ADDB-4CBBD5584BF9}" type="parTrans" cxnId="{0C0FA93D-96B4-43CC-9540-135C9E543A97}">
      <dgm:prSet/>
      <dgm:spPr/>
      <dgm:t>
        <a:bodyPr/>
        <a:lstStyle/>
        <a:p>
          <a:endParaRPr lang="it-IT"/>
        </a:p>
      </dgm:t>
    </dgm:pt>
    <dgm:pt modelId="{4EB40E26-43A2-4141-BE24-7D8023BF8E4F}" type="sibTrans" cxnId="{0C0FA93D-96B4-43CC-9540-135C9E543A97}">
      <dgm:prSet/>
      <dgm:spPr/>
      <dgm:t>
        <a:bodyPr/>
        <a:lstStyle/>
        <a:p>
          <a:endParaRPr lang="it-IT"/>
        </a:p>
      </dgm:t>
    </dgm:pt>
    <dgm:pt modelId="{04961DE2-AD63-4BDD-9353-B771EC1965EA}" type="pres">
      <dgm:prSet presAssocID="{D9387D38-E1BB-4CD8-975E-197258D4158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9C3C899-5D85-4272-ACBE-DC823BBFC47E}" type="pres">
      <dgm:prSet presAssocID="{D9387D38-E1BB-4CD8-975E-197258D4158F}" presName="dummyMaxCanvas" presStyleCnt="0">
        <dgm:presLayoutVars/>
      </dgm:prSet>
      <dgm:spPr/>
    </dgm:pt>
    <dgm:pt modelId="{5BBDB7AE-C800-440F-8D7E-95F46F770AA5}" type="pres">
      <dgm:prSet presAssocID="{D9387D38-E1BB-4CD8-975E-197258D4158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3C3E39-2252-4EBF-8F5F-1FCFB5B1DA84}" type="pres">
      <dgm:prSet presAssocID="{D9387D38-E1BB-4CD8-975E-197258D4158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F3EEB4-6BFC-4B1D-BF2D-6FDBF95B746E}" type="pres">
      <dgm:prSet presAssocID="{D9387D38-E1BB-4CD8-975E-197258D4158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3A5EAD-3AD8-4A54-A26E-77456F71D185}" type="pres">
      <dgm:prSet presAssocID="{D9387D38-E1BB-4CD8-975E-197258D4158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F061CB-1406-4FC4-9C1A-244125860084}" type="pres">
      <dgm:prSet presAssocID="{D9387D38-E1BB-4CD8-975E-197258D4158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7EF31F-62D8-4CBC-B116-23B1C99FF071}" type="pres">
      <dgm:prSet presAssocID="{D9387D38-E1BB-4CD8-975E-197258D4158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5600D4-A898-41DC-AE7D-E283352120AF}" type="pres">
      <dgm:prSet presAssocID="{D9387D38-E1BB-4CD8-975E-197258D4158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379A27-00F2-4554-8DB5-36F49A620B1F}" type="pres">
      <dgm:prSet presAssocID="{D9387D38-E1BB-4CD8-975E-197258D4158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95B965-A7E8-4876-96FF-58353DCF3AE2}" type="pres">
      <dgm:prSet presAssocID="{D9387D38-E1BB-4CD8-975E-197258D4158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89E991-28D8-44D3-9B8D-A0FF338D465C}" type="pres">
      <dgm:prSet presAssocID="{D9387D38-E1BB-4CD8-975E-197258D4158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E44BF2-8B67-489F-B2F2-528FC8CFDDA7}" type="pres">
      <dgm:prSet presAssocID="{D9387D38-E1BB-4CD8-975E-197258D4158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697206A-F9E0-4851-8546-3B222CB6EB41}" srcId="{D9387D38-E1BB-4CD8-975E-197258D4158F}" destId="{EBAEB4AB-DC18-43BF-B29E-94EBFC1836C9}" srcOrd="2" destOrd="0" parTransId="{F8D222E3-78F7-4078-909D-CB43D1FC3EF8}" sibTransId="{EA9EDD9C-CB9D-4351-8CE4-7A928BAE79DA}"/>
    <dgm:cxn modelId="{E4648A48-A266-4C3F-BAB8-88CD97CCEAD0}" type="presOf" srcId="{8D3D0E04-7FCC-46C8-A879-19C027CC9D4E}" destId="{E3379A27-00F2-4554-8DB5-36F49A620B1F}" srcOrd="1" destOrd="0" presId="urn:microsoft.com/office/officeart/2005/8/layout/vProcess5"/>
    <dgm:cxn modelId="{FAD8A8E8-A572-423C-A26D-D8E5CA3FE7E8}" srcId="{D9387D38-E1BB-4CD8-975E-197258D4158F}" destId="{EFE46196-46ED-43F8-9914-AB3FB710AD01}" srcOrd="1" destOrd="0" parTransId="{24B260D7-3F27-4F30-A6F4-6D718F0A0BDA}" sibTransId="{2AFD4AC3-7B2D-4F79-97DA-8C4D2DF8214D}"/>
    <dgm:cxn modelId="{99A99800-6C71-453A-9C48-180240260ED5}" type="presOf" srcId="{29D09ED5-F372-45FC-AFD0-FE4C2DE67CF2}" destId="{2CE44BF2-8B67-489F-B2F2-528FC8CFDDA7}" srcOrd="1" destOrd="0" presId="urn:microsoft.com/office/officeart/2005/8/layout/vProcess5"/>
    <dgm:cxn modelId="{3C3B6674-C71B-4973-9E67-F72D31254CF3}" type="presOf" srcId="{8D3D0E04-7FCC-46C8-A879-19C027CC9D4E}" destId="{5BBDB7AE-C800-440F-8D7E-95F46F770AA5}" srcOrd="0" destOrd="0" presId="urn:microsoft.com/office/officeart/2005/8/layout/vProcess5"/>
    <dgm:cxn modelId="{B2AB48D2-2383-4AEE-BBC9-5D10A556815B}" type="presOf" srcId="{DB32EE9D-180C-4280-85A0-20DDAC17ECCA}" destId="{48F061CB-1406-4FC4-9C1A-244125860084}" srcOrd="0" destOrd="0" presId="urn:microsoft.com/office/officeart/2005/8/layout/vProcess5"/>
    <dgm:cxn modelId="{45117B8F-7770-464B-B780-90D5F76EDD57}" type="presOf" srcId="{EA9EDD9C-CB9D-4351-8CE4-7A928BAE79DA}" destId="{865600D4-A898-41DC-AE7D-E283352120AF}" srcOrd="0" destOrd="0" presId="urn:microsoft.com/office/officeart/2005/8/layout/vProcess5"/>
    <dgm:cxn modelId="{AD595102-5DED-4E5C-B54A-697C1AEA8CB2}" type="presOf" srcId="{EFE46196-46ED-43F8-9914-AB3FB710AD01}" destId="{943C3E39-2252-4EBF-8F5F-1FCFB5B1DA84}" srcOrd="0" destOrd="0" presId="urn:microsoft.com/office/officeart/2005/8/layout/vProcess5"/>
    <dgm:cxn modelId="{D69248D7-3187-4500-BC08-646F21FC801F}" type="presOf" srcId="{EFE46196-46ED-43F8-9914-AB3FB710AD01}" destId="{3295B965-A7E8-4876-96FF-58353DCF3AE2}" srcOrd="1" destOrd="0" presId="urn:microsoft.com/office/officeart/2005/8/layout/vProcess5"/>
    <dgm:cxn modelId="{BD4A03A8-BE05-47D6-A4C3-185BF4E46DB8}" type="presOf" srcId="{2AFD4AC3-7B2D-4F79-97DA-8C4D2DF8214D}" destId="{007EF31F-62D8-4CBC-B116-23B1C99FF071}" srcOrd="0" destOrd="0" presId="urn:microsoft.com/office/officeart/2005/8/layout/vProcess5"/>
    <dgm:cxn modelId="{270C48DB-6756-4FAF-A3F5-911264DAB2E6}" type="presOf" srcId="{EBAEB4AB-DC18-43BF-B29E-94EBFC1836C9}" destId="{DEF3EEB4-6BFC-4B1D-BF2D-6FDBF95B746E}" srcOrd="0" destOrd="0" presId="urn:microsoft.com/office/officeart/2005/8/layout/vProcess5"/>
    <dgm:cxn modelId="{EE599DA9-F6BA-4BA4-862E-995766E1CAD7}" type="presOf" srcId="{D9387D38-E1BB-4CD8-975E-197258D4158F}" destId="{04961DE2-AD63-4BDD-9353-B771EC1965EA}" srcOrd="0" destOrd="0" presId="urn:microsoft.com/office/officeart/2005/8/layout/vProcess5"/>
    <dgm:cxn modelId="{9783E9BD-16AE-4439-A9D1-49F88DF7B07B}" srcId="{D9387D38-E1BB-4CD8-975E-197258D4158F}" destId="{8D3D0E04-7FCC-46C8-A879-19C027CC9D4E}" srcOrd="0" destOrd="0" parTransId="{C1DF02E5-AC0D-45FD-B43D-44B1E7465B0C}" sibTransId="{DB32EE9D-180C-4280-85A0-20DDAC17ECCA}"/>
    <dgm:cxn modelId="{761B8C9B-1836-4534-8871-12C256E8972A}" type="presOf" srcId="{29D09ED5-F372-45FC-AFD0-FE4C2DE67CF2}" destId="{0F3A5EAD-3AD8-4A54-A26E-77456F71D185}" srcOrd="0" destOrd="0" presId="urn:microsoft.com/office/officeart/2005/8/layout/vProcess5"/>
    <dgm:cxn modelId="{0C0FA93D-96B4-43CC-9540-135C9E543A97}" srcId="{D9387D38-E1BB-4CD8-975E-197258D4158F}" destId="{29D09ED5-F372-45FC-AFD0-FE4C2DE67CF2}" srcOrd="3" destOrd="0" parTransId="{E9A6D700-33DF-4B20-ADDB-4CBBD5584BF9}" sibTransId="{4EB40E26-43A2-4141-BE24-7D8023BF8E4F}"/>
    <dgm:cxn modelId="{DBDE527B-0BAB-4524-A99C-A1EFF1EBE2EC}" type="presOf" srcId="{EBAEB4AB-DC18-43BF-B29E-94EBFC1836C9}" destId="{5489E991-28D8-44D3-9B8D-A0FF338D465C}" srcOrd="1" destOrd="0" presId="urn:microsoft.com/office/officeart/2005/8/layout/vProcess5"/>
    <dgm:cxn modelId="{5E4876FD-9C2A-4375-BB4E-B93488083734}" type="presParOf" srcId="{04961DE2-AD63-4BDD-9353-B771EC1965EA}" destId="{C9C3C899-5D85-4272-ACBE-DC823BBFC47E}" srcOrd="0" destOrd="0" presId="urn:microsoft.com/office/officeart/2005/8/layout/vProcess5"/>
    <dgm:cxn modelId="{C7C072FD-1E09-48BC-B1F0-5550038640E4}" type="presParOf" srcId="{04961DE2-AD63-4BDD-9353-B771EC1965EA}" destId="{5BBDB7AE-C800-440F-8D7E-95F46F770AA5}" srcOrd="1" destOrd="0" presId="urn:microsoft.com/office/officeart/2005/8/layout/vProcess5"/>
    <dgm:cxn modelId="{683FD613-C2EB-40C6-B49C-727740D3A62F}" type="presParOf" srcId="{04961DE2-AD63-4BDD-9353-B771EC1965EA}" destId="{943C3E39-2252-4EBF-8F5F-1FCFB5B1DA84}" srcOrd="2" destOrd="0" presId="urn:microsoft.com/office/officeart/2005/8/layout/vProcess5"/>
    <dgm:cxn modelId="{27426853-D10B-4A0D-97CB-E5BAAF8A88E3}" type="presParOf" srcId="{04961DE2-AD63-4BDD-9353-B771EC1965EA}" destId="{DEF3EEB4-6BFC-4B1D-BF2D-6FDBF95B746E}" srcOrd="3" destOrd="0" presId="urn:microsoft.com/office/officeart/2005/8/layout/vProcess5"/>
    <dgm:cxn modelId="{B08A8B66-E694-4D1B-9019-E4D2F9804BDD}" type="presParOf" srcId="{04961DE2-AD63-4BDD-9353-B771EC1965EA}" destId="{0F3A5EAD-3AD8-4A54-A26E-77456F71D185}" srcOrd="4" destOrd="0" presId="urn:microsoft.com/office/officeart/2005/8/layout/vProcess5"/>
    <dgm:cxn modelId="{E68DE9E7-B396-47E3-AB51-F56D939CAEC1}" type="presParOf" srcId="{04961DE2-AD63-4BDD-9353-B771EC1965EA}" destId="{48F061CB-1406-4FC4-9C1A-244125860084}" srcOrd="5" destOrd="0" presId="urn:microsoft.com/office/officeart/2005/8/layout/vProcess5"/>
    <dgm:cxn modelId="{DE963CE1-50C1-405D-8B6A-1D8DDE0A6FBE}" type="presParOf" srcId="{04961DE2-AD63-4BDD-9353-B771EC1965EA}" destId="{007EF31F-62D8-4CBC-B116-23B1C99FF071}" srcOrd="6" destOrd="0" presId="urn:microsoft.com/office/officeart/2005/8/layout/vProcess5"/>
    <dgm:cxn modelId="{09C1B162-F668-4BEB-B9E6-AFF7631FEE14}" type="presParOf" srcId="{04961DE2-AD63-4BDD-9353-B771EC1965EA}" destId="{865600D4-A898-41DC-AE7D-E283352120AF}" srcOrd="7" destOrd="0" presId="urn:microsoft.com/office/officeart/2005/8/layout/vProcess5"/>
    <dgm:cxn modelId="{BDF3530E-4BEC-4549-B183-B19841485C2F}" type="presParOf" srcId="{04961DE2-AD63-4BDD-9353-B771EC1965EA}" destId="{E3379A27-00F2-4554-8DB5-36F49A620B1F}" srcOrd="8" destOrd="0" presId="urn:microsoft.com/office/officeart/2005/8/layout/vProcess5"/>
    <dgm:cxn modelId="{92F627ED-A254-4814-94FF-DB2A699DB96E}" type="presParOf" srcId="{04961DE2-AD63-4BDD-9353-B771EC1965EA}" destId="{3295B965-A7E8-4876-96FF-58353DCF3AE2}" srcOrd="9" destOrd="0" presId="urn:microsoft.com/office/officeart/2005/8/layout/vProcess5"/>
    <dgm:cxn modelId="{61CD4E51-4C08-4B58-BAE8-658552D64442}" type="presParOf" srcId="{04961DE2-AD63-4BDD-9353-B771EC1965EA}" destId="{5489E991-28D8-44D3-9B8D-A0FF338D465C}" srcOrd="10" destOrd="0" presId="urn:microsoft.com/office/officeart/2005/8/layout/vProcess5"/>
    <dgm:cxn modelId="{B4D3E4B9-DB69-42FB-9243-A25120177893}" type="presParOf" srcId="{04961DE2-AD63-4BDD-9353-B771EC1965EA}" destId="{2CE44BF2-8B67-489F-B2F2-528FC8CFDDA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87D38-E1BB-4CD8-975E-197258D4158F}" type="doc">
      <dgm:prSet loTypeId="urn:microsoft.com/office/officeart/2005/8/layout/cycle3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8D3D0E04-7FCC-46C8-A879-19C027CC9D4E}">
      <dgm:prSet phldrT="[Texte]" custT="1"/>
      <dgm:spPr/>
      <dgm:t>
        <a:bodyPr/>
        <a:lstStyle/>
        <a:p>
          <a:r>
            <a:rPr lang="it-IT" sz="32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Autoconsapevolezza della propria identità</a:t>
          </a:r>
          <a:endParaRPr lang="it-IT" sz="32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C1DF02E5-AC0D-45FD-B43D-44B1E7465B0C}" type="parTrans" cxnId="{9783E9BD-16AE-4439-A9D1-49F88DF7B07B}">
      <dgm:prSet/>
      <dgm:spPr/>
      <dgm:t>
        <a:bodyPr/>
        <a:lstStyle/>
        <a:p>
          <a:endParaRPr lang="it-IT"/>
        </a:p>
      </dgm:t>
    </dgm:pt>
    <dgm:pt modelId="{DB32EE9D-180C-4280-85A0-20DDAC17ECCA}" type="sibTrans" cxnId="{9783E9BD-16AE-4439-A9D1-49F88DF7B07B}">
      <dgm:prSet/>
      <dgm:spPr>
        <a:solidFill>
          <a:srgbClr val="FFC000"/>
        </a:solidFill>
      </dgm:spPr>
      <dgm:t>
        <a:bodyPr/>
        <a:lstStyle/>
        <a:p>
          <a:endParaRPr lang="it-IT"/>
        </a:p>
      </dgm:t>
    </dgm:pt>
    <dgm:pt modelId="{EFE46196-46ED-43F8-9914-AB3FB710AD01}">
      <dgm:prSet phldrT="[Texte]" custT="1"/>
      <dgm:spPr/>
      <dgm:t>
        <a:bodyPr/>
        <a:lstStyle/>
        <a:p>
          <a:r>
            <a:rPr lang="it-IT" sz="36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Decentramento</a:t>
          </a:r>
          <a:endParaRPr lang="it-IT" sz="36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24B260D7-3F27-4F30-A6F4-6D718F0A0BDA}" type="parTrans" cxnId="{FAD8A8E8-A572-423C-A26D-D8E5CA3FE7E8}">
      <dgm:prSet/>
      <dgm:spPr/>
      <dgm:t>
        <a:bodyPr/>
        <a:lstStyle/>
        <a:p>
          <a:endParaRPr lang="it-IT"/>
        </a:p>
      </dgm:t>
    </dgm:pt>
    <dgm:pt modelId="{2AFD4AC3-7B2D-4F79-97DA-8C4D2DF8214D}" type="sibTrans" cxnId="{FAD8A8E8-A572-423C-A26D-D8E5CA3FE7E8}">
      <dgm:prSet/>
      <dgm:spPr/>
      <dgm:t>
        <a:bodyPr/>
        <a:lstStyle/>
        <a:p>
          <a:endParaRPr lang="it-IT"/>
        </a:p>
      </dgm:t>
    </dgm:pt>
    <dgm:pt modelId="{EBAEB4AB-DC18-43BF-B29E-94EBFC1836C9}">
      <dgm:prSet phldrT="[Texte]" custT="1"/>
      <dgm:spPr/>
      <dgm:t>
        <a:bodyPr/>
        <a:lstStyle/>
        <a:p>
          <a:r>
            <a:rPr lang="it-IT" sz="4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Uguaglianza: nuovo sguardo su di </a:t>
          </a:r>
          <a:r>
            <a:rPr lang="it-IT" sz="4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sé </a:t>
          </a:r>
          <a:r>
            <a:rPr lang="it-IT" sz="4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 </a:t>
          </a:r>
          <a:r>
            <a:rPr lang="it-IT" sz="4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sugli </a:t>
          </a:r>
          <a:r>
            <a:rPr lang="it-IT" sz="40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altri</a:t>
          </a:r>
          <a:endParaRPr lang="it-IT" sz="40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F8D222E3-78F7-4078-909D-CB43D1FC3EF8}" type="parTrans" cxnId="{4697206A-F9E0-4851-8546-3B222CB6EB41}">
      <dgm:prSet/>
      <dgm:spPr/>
      <dgm:t>
        <a:bodyPr/>
        <a:lstStyle/>
        <a:p>
          <a:endParaRPr lang="it-IT"/>
        </a:p>
      </dgm:t>
    </dgm:pt>
    <dgm:pt modelId="{EA9EDD9C-CB9D-4351-8CE4-7A928BAE79DA}" type="sibTrans" cxnId="{4697206A-F9E0-4851-8546-3B222CB6EB41}">
      <dgm:prSet/>
      <dgm:spPr/>
      <dgm:t>
        <a:bodyPr/>
        <a:lstStyle/>
        <a:p>
          <a:endParaRPr lang="it-IT"/>
        </a:p>
      </dgm:t>
    </dgm:pt>
    <dgm:pt modelId="{29D09ED5-F372-45FC-AFD0-FE4C2DE67CF2}">
      <dgm:prSet/>
      <dgm:spPr/>
      <dgm:t>
        <a:bodyPr/>
        <a:lstStyle/>
        <a:p>
          <a:r>
            <a:rPr lang="it-IT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Relazione empatica</a:t>
          </a:r>
          <a:endParaRPr lang="it-IT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9A6D700-33DF-4B20-ADDB-4CBBD5584BF9}" type="parTrans" cxnId="{0C0FA93D-96B4-43CC-9540-135C9E543A97}">
      <dgm:prSet/>
      <dgm:spPr/>
      <dgm:t>
        <a:bodyPr/>
        <a:lstStyle/>
        <a:p>
          <a:endParaRPr lang="it-IT"/>
        </a:p>
      </dgm:t>
    </dgm:pt>
    <dgm:pt modelId="{4EB40E26-43A2-4141-BE24-7D8023BF8E4F}" type="sibTrans" cxnId="{0C0FA93D-96B4-43CC-9540-135C9E543A97}">
      <dgm:prSet/>
      <dgm:spPr/>
      <dgm:t>
        <a:bodyPr/>
        <a:lstStyle/>
        <a:p>
          <a:endParaRPr lang="it-IT"/>
        </a:p>
      </dgm:t>
    </dgm:pt>
    <dgm:pt modelId="{E448D19F-14E2-4ADD-A0EF-47AA3CC0498A}" type="pres">
      <dgm:prSet presAssocID="{D9387D38-E1BB-4CD8-975E-197258D415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3C1C13-121B-4C7C-8E55-CDC982FBBBE1}" type="pres">
      <dgm:prSet presAssocID="{D9387D38-E1BB-4CD8-975E-197258D4158F}" presName="cycle" presStyleCnt="0"/>
      <dgm:spPr/>
      <dgm:t>
        <a:bodyPr/>
        <a:lstStyle/>
        <a:p>
          <a:endParaRPr lang="it-IT"/>
        </a:p>
      </dgm:t>
    </dgm:pt>
    <dgm:pt modelId="{C11CA8F8-F07A-4620-BBDE-B8AED3E0B3D4}" type="pres">
      <dgm:prSet presAssocID="{8D3D0E04-7FCC-46C8-A879-19C027CC9D4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A51FB8-C474-4D14-A782-B5169E96622E}" type="pres">
      <dgm:prSet presAssocID="{DB32EE9D-180C-4280-85A0-20DDAC17ECCA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3B35B3D8-4F9E-40F5-A2E0-33367F6D080F}" type="pres">
      <dgm:prSet presAssocID="{EFE46196-46ED-43F8-9914-AB3FB710AD0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525767-EE87-4CB4-B849-652FB74A5CE8}" type="pres">
      <dgm:prSet presAssocID="{EBAEB4AB-DC18-43BF-B29E-94EBFC1836C9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F47C14-77A2-4F28-8581-704A4089E0DC}" type="pres">
      <dgm:prSet presAssocID="{29D09ED5-F372-45FC-AFD0-FE4C2DE67CF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1D188B8-FEAC-47FD-A531-48BDE5EDAD9D}" type="presOf" srcId="{D9387D38-E1BB-4CD8-975E-197258D4158F}" destId="{E448D19F-14E2-4ADD-A0EF-47AA3CC0498A}" srcOrd="0" destOrd="0" presId="urn:microsoft.com/office/officeart/2005/8/layout/cycle3"/>
    <dgm:cxn modelId="{0F30E4C0-F0EB-4238-B2D6-78C74E8F6ACE}" type="presOf" srcId="{EFE46196-46ED-43F8-9914-AB3FB710AD01}" destId="{3B35B3D8-4F9E-40F5-A2E0-33367F6D080F}" srcOrd="0" destOrd="0" presId="urn:microsoft.com/office/officeart/2005/8/layout/cycle3"/>
    <dgm:cxn modelId="{0C0FA93D-96B4-43CC-9540-135C9E543A97}" srcId="{D9387D38-E1BB-4CD8-975E-197258D4158F}" destId="{29D09ED5-F372-45FC-AFD0-FE4C2DE67CF2}" srcOrd="3" destOrd="0" parTransId="{E9A6D700-33DF-4B20-ADDB-4CBBD5584BF9}" sibTransId="{4EB40E26-43A2-4141-BE24-7D8023BF8E4F}"/>
    <dgm:cxn modelId="{0B0CD9AA-FAB7-46AD-A0E5-2446594A8F7F}" type="presOf" srcId="{DB32EE9D-180C-4280-85A0-20DDAC17ECCA}" destId="{ECA51FB8-C474-4D14-A782-B5169E96622E}" srcOrd="0" destOrd="0" presId="urn:microsoft.com/office/officeart/2005/8/layout/cycle3"/>
    <dgm:cxn modelId="{9783E9BD-16AE-4439-A9D1-49F88DF7B07B}" srcId="{D9387D38-E1BB-4CD8-975E-197258D4158F}" destId="{8D3D0E04-7FCC-46C8-A879-19C027CC9D4E}" srcOrd="0" destOrd="0" parTransId="{C1DF02E5-AC0D-45FD-B43D-44B1E7465B0C}" sibTransId="{DB32EE9D-180C-4280-85A0-20DDAC17ECCA}"/>
    <dgm:cxn modelId="{0BB17FEE-5E7F-4CA0-8267-4E8A8ED66552}" type="presOf" srcId="{8D3D0E04-7FCC-46C8-A879-19C027CC9D4E}" destId="{C11CA8F8-F07A-4620-BBDE-B8AED3E0B3D4}" srcOrd="0" destOrd="0" presId="urn:microsoft.com/office/officeart/2005/8/layout/cycle3"/>
    <dgm:cxn modelId="{168B2E0C-0838-41EB-A6BF-06144B51B55F}" type="presOf" srcId="{29D09ED5-F372-45FC-AFD0-FE4C2DE67CF2}" destId="{9FF47C14-77A2-4F28-8581-704A4089E0DC}" srcOrd="0" destOrd="0" presId="urn:microsoft.com/office/officeart/2005/8/layout/cycle3"/>
    <dgm:cxn modelId="{4697206A-F9E0-4851-8546-3B222CB6EB41}" srcId="{D9387D38-E1BB-4CD8-975E-197258D4158F}" destId="{EBAEB4AB-DC18-43BF-B29E-94EBFC1836C9}" srcOrd="2" destOrd="0" parTransId="{F8D222E3-78F7-4078-909D-CB43D1FC3EF8}" sibTransId="{EA9EDD9C-CB9D-4351-8CE4-7A928BAE79DA}"/>
    <dgm:cxn modelId="{FAD8A8E8-A572-423C-A26D-D8E5CA3FE7E8}" srcId="{D9387D38-E1BB-4CD8-975E-197258D4158F}" destId="{EFE46196-46ED-43F8-9914-AB3FB710AD01}" srcOrd="1" destOrd="0" parTransId="{24B260D7-3F27-4F30-A6F4-6D718F0A0BDA}" sibTransId="{2AFD4AC3-7B2D-4F79-97DA-8C4D2DF8214D}"/>
    <dgm:cxn modelId="{E664AD87-FD37-442C-BC51-478DF542AE00}" type="presOf" srcId="{EBAEB4AB-DC18-43BF-B29E-94EBFC1836C9}" destId="{DC525767-EE87-4CB4-B849-652FB74A5CE8}" srcOrd="0" destOrd="0" presId="urn:microsoft.com/office/officeart/2005/8/layout/cycle3"/>
    <dgm:cxn modelId="{7FEB03FF-ABCA-418F-BEA2-E9F1130B515E}" type="presParOf" srcId="{E448D19F-14E2-4ADD-A0EF-47AA3CC0498A}" destId="{B63C1C13-121B-4C7C-8E55-CDC982FBBBE1}" srcOrd="0" destOrd="0" presId="urn:microsoft.com/office/officeart/2005/8/layout/cycle3"/>
    <dgm:cxn modelId="{FE7BC3EA-7D60-42AE-9BCA-34AE7DB2C647}" type="presParOf" srcId="{B63C1C13-121B-4C7C-8E55-CDC982FBBBE1}" destId="{C11CA8F8-F07A-4620-BBDE-B8AED3E0B3D4}" srcOrd="0" destOrd="0" presId="urn:microsoft.com/office/officeart/2005/8/layout/cycle3"/>
    <dgm:cxn modelId="{D8B1F31E-0DF4-48F4-9DB0-F030ED989C63}" type="presParOf" srcId="{B63C1C13-121B-4C7C-8E55-CDC982FBBBE1}" destId="{ECA51FB8-C474-4D14-A782-B5169E96622E}" srcOrd="1" destOrd="0" presId="urn:microsoft.com/office/officeart/2005/8/layout/cycle3"/>
    <dgm:cxn modelId="{9E077DAD-85E7-44F2-B448-E9BF0B78BC5A}" type="presParOf" srcId="{B63C1C13-121B-4C7C-8E55-CDC982FBBBE1}" destId="{3B35B3D8-4F9E-40F5-A2E0-33367F6D080F}" srcOrd="2" destOrd="0" presId="urn:microsoft.com/office/officeart/2005/8/layout/cycle3"/>
    <dgm:cxn modelId="{CB372E82-95B1-46DF-9E9F-E6AD1D0539C6}" type="presParOf" srcId="{B63C1C13-121B-4C7C-8E55-CDC982FBBBE1}" destId="{DC525767-EE87-4CB4-B849-652FB74A5CE8}" srcOrd="3" destOrd="0" presId="urn:microsoft.com/office/officeart/2005/8/layout/cycle3"/>
    <dgm:cxn modelId="{60CACCAE-2FFB-44C0-8067-1278F7B9F22A}" type="presParOf" srcId="{B63C1C13-121B-4C7C-8E55-CDC982FBBBE1}" destId="{9FF47C14-77A2-4F28-8581-704A4089E0D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28DEEE-6BA8-40E6-B0E5-E4745F8F2B08}" type="doc">
      <dgm:prSet loTypeId="urn:microsoft.com/office/officeart/2005/8/layout/target1" loCatId="relationship" qsTypeId="urn:microsoft.com/office/officeart/2005/8/quickstyle/3d5" qsCatId="3D" csTypeId="urn:microsoft.com/office/officeart/2005/8/colors/colorful3" csCatId="colorful" phldr="1"/>
      <dgm:spPr/>
    </dgm:pt>
    <dgm:pt modelId="{3F2FE9F0-F72B-431F-987B-40242325892C}">
      <dgm:prSet phldrT="[Testo]"/>
      <dgm:spPr/>
      <dgm:t>
        <a:bodyPr/>
        <a:lstStyle/>
        <a:p>
          <a:r>
            <a:rPr lang="it-IT" dirty="0" smtClean="0">
              <a:solidFill>
                <a:srgbClr val="FF0000"/>
              </a:solidFill>
              <a:latin typeface="Arial Black" panose="020B0A04020102020204" pitchFamily="34" charset="0"/>
            </a:rPr>
            <a:t>Id</a:t>
          </a:r>
          <a:r>
            <a:rPr lang="it-IT" b="1" dirty="0" smtClean="0">
              <a:solidFill>
                <a:srgbClr val="FF0000"/>
              </a:solidFill>
              <a:latin typeface="Arial Black" panose="020B0A04020102020204" pitchFamily="34" charset="0"/>
            </a:rPr>
            <a:t>entità </a:t>
          </a:r>
          <a:r>
            <a:rPr lang="it-IT" dirty="0" smtClean="0">
              <a:solidFill>
                <a:srgbClr val="FF0000"/>
              </a:solidFill>
              <a:latin typeface="Arial Black" panose="020B0A04020102020204" pitchFamily="34" charset="0"/>
            </a:rPr>
            <a:t>psicologia</a:t>
          </a:r>
          <a:endParaRPr lang="it-IT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9DC0CA5A-F0CE-4929-B071-809DF506E8A6}" type="parTrans" cxnId="{0A462A0C-CF10-4319-AEB8-D0F73C475443}">
      <dgm:prSet/>
      <dgm:spPr/>
      <dgm:t>
        <a:bodyPr/>
        <a:lstStyle/>
        <a:p>
          <a:endParaRPr lang="it-IT"/>
        </a:p>
      </dgm:t>
    </dgm:pt>
    <dgm:pt modelId="{46149BA3-55DB-41D3-9C17-A396D70E6C45}" type="sibTrans" cxnId="{0A462A0C-CF10-4319-AEB8-D0F73C475443}">
      <dgm:prSet/>
      <dgm:spPr/>
      <dgm:t>
        <a:bodyPr/>
        <a:lstStyle/>
        <a:p>
          <a:endParaRPr lang="it-IT"/>
        </a:p>
      </dgm:t>
    </dgm:pt>
    <dgm:pt modelId="{7D00A004-0420-4E35-A6C1-DA4150F7F48F}" type="pres">
      <dgm:prSet presAssocID="{1028DEEE-6BA8-40E6-B0E5-E4745F8F2B08}" presName="composite" presStyleCnt="0">
        <dgm:presLayoutVars>
          <dgm:chMax val="5"/>
          <dgm:dir/>
          <dgm:resizeHandles val="exact"/>
        </dgm:presLayoutVars>
      </dgm:prSet>
      <dgm:spPr/>
    </dgm:pt>
    <dgm:pt modelId="{32A6DF83-AA88-401E-BD71-7E2153A1EB60}" type="pres">
      <dgm:prSet presAssocID="{3F2FE9F0-F72B-431F-987B-40242325892C}" presName="circle1" presStyleLbl="lnNode1" presStyleIdx="0" presStyleCnt="1"/>
      <dgm:spPr/>
    </dgm:pt>
    <dgm:pt modelId="{586B7D8A-2087-4937-B1E0-89A43028CC91}" type="pres">
      <dgm:prSet presAssocID="{3F2FE9F0-F72B-431F-987B-40242325892C}" presName="text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DC9972-BF75-473F-81B6-7B90B4EED650}" type="pres">
      <dgm:prSet presAssocID="{3F2FE9F0-F72B-431F-987B-40242325892C}" presName="line1" presStyleLbl="callout" presStyleIdx="0" presStyleCnt="2"/>
      <dgm:spPr/>
    </dgm:pt>
    <dgm:pt modelId="{DEF1C93C-45C5-4D51-BCF8-779DD2F83D7B}" type="pres">
      <dgm:prSet presAssocID="{3F2FE9F0-F72B-431F-987B-40242325892C}" presName="d1" presStyleLbl="callout" presStyleIdx="1" presStyleCnt="2"/>
      <dgm:spPr/>
    </dgm:pt>
  </dgm:ptLst>
  <dgm:cxnLst>
    <dgm:cxn modelId="{2EE115E9-6CB9-44AC-A01B-251A03B47935}" type="presOf" srcId="{1028DEEE-6BA8-40E6-B0E5-E4745F8F2B08}" destId="{7D00A004-0420-4E35-A6C1-DA4150F7F48F}" srcOrd="0" destOrd="0" presId="urn:microsoft.com/office/officeart/2005/8/layout/target1"/>
    <dgm:cxn modelId="{0A462A0C-CF10-4319-AEB8-D0F73C475443}" srcId="{1028DEEE-6BA8-40E6-B0E5-E4745F8F2B08}" destId="{3F2FE9F0-F72B-431F-987B-40242325892C}" srcOrd="0" destOrd="0" parTransId="{9DC0CA5A-F0CE-4929-B071-809DF506E8A6}" sibTransId="{46149BA3-55DB-41D3-9C17-A396D70E6C45}"/>
    <dgm:cxn modelId="{FD210039-3492-42B3-BA01-5DC9B84B2466}" type="presOf" srcId="{3F2FE9F0-F72B-431F-987B-40242325892C}" destId="{586B7D8A-2087-4937-B1E0-89A43028CC91}" srcOrd="0" destOrd="0" presId="urn:microsoft.com/office/officeart/2005/8/layout/target1"/>
    <dgm:cxn modelId="{F1629C05-B48D-4599-A560-E5C4DBDC3BAC}" type="presParOf" srcId="{7D00A004-0420-4E35-A6C1-DA4150F7F48F}" destId="{32A6DF83-AA88-401E-BD71-7E2153A1EB60}" srcOrd="0" destOrd="0" presId="urn:microsoft.com/office/officeart/2005/8/layout/target1"/>
    <dgm:cxn modelId="{1F28A544-87ED-403B-9C20-A05CE16A6489}" type="presParOf" srcId="{7D00A004-0420-4E35-A6C1-DA4150F7F48F}" destId="{586B7D8A-2087-4937-B1E0-89A43028CC91}" srcOrd="1" destOrd="0" presId="urn:microsoft.com/office/officeart/2005/8/layout/target1"/>
    <dgm:cxn modelId="{B1C99718-3C0E-4A23-BDCD-F1ABDA6435D2}" type="presParOf" srcId="{7D00A004-0420-4E35-A6C1-DA4150F7F48F}" destId="{B0DC9972-BF75-473F-81B6-7B90B4EED650}" srcOrd="2" destOrd="0" presId="urn:microsoft.com/office/officeart/2005/8/layout/target1"/>
    <dgm:cxn modelId="{6EAA372A-7EB8-44B5-B555-B6F304954FBD}" type="presParOf" srcId="{7D00A004-0420-4E35-A6C1-DA4150F7F48F}" destId="{DEF1C93C-45C5-4D51-BCF8-779DD2F83D7B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28DEEE-6BA8-40E6-B0E5-E4745F8F2B08}" type="doc">
      <dgm:prSet loTypeId="urn:microsoft.com/office/officeart/2005/8/layout/target1" loCatId="relationship" qsTypeId="urn:microsoft.com/office/officeart/2005/8/quickstyle/3d6" qsCatId="3D" csTypeId="urn:microsoft.com/office/officeart/2005/8/colors/colorful3" csCatId="colorful" phldr="1"/>
      <dgm:spPr/>
    </dgm:pt>
    <dgm:pt modelId="{98372C58-933E-441C-B585-3A7CEE7A2E6A}">
      <dgm:prSet phldrT="[Testo]"/>
      <dgm:spPr/>
      <dgm:t>
        <a:bodyPr/>
        <a:lstStyle/>
        <a:p>
          <a:r>
            <a:rPr lang="it-IT" dirty="0" smtClean="0">
              <a:solidFill>
                <a:srgbClr val="FF0000"/>
              </a:solidFill>
              <a:latin typeface="Arial Black" panose="020B0A04020102020204" pitchFamily="34" charset="0"/>
            </a:rPr>
            <a:t>Identità psicologica </a:t>
          </a:r>
          <a:endParaRPr lang="it-IT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15798121-4237-48F0-91D6-A3D213C8D59A}" type="parTrans" cxnId="{A1B359B6-9F0D-4706-AD1D-0290E91D2600}">
      <dgm:prSet/>
      <dgm:spPr/>
      <dgm:t>
        <a:bodyPr/>
        <a:lstStyle/>
        <a:p>
          <a:endParaRPr lang="it-IT"/>
        </a:p>
      </dgm:t>
    </dgm:pt>
    <dgm:pt modelId="{CC46446F-71A3-43DB-8A84-3461005DACA0}" type="sibTrans" cxnId="{A1B359B6-9F0D-4706-AD1D-0290E91D2600}">
      <dgm:prSet/>
      <dgm:spPr/>
      <dgm:t>
        <a:bodyPr/>
        <a:lstStyle/>
        <a:p>
          <a:endParaRPr lang="it-IT"/>
        </a:p>
      </dgm:t>
    </dgm:pt>
    <dgm:pt modelId="{3F2FE9F0-F72B-431F-987B-40242325892C}">
      <dgm:prSet phldrT="[Testo]"/>
      <dgm:spPr/>
      <dgm:t>
        <a:bodyPr/>
        <a:lstStyle/>
        <a:p>
          <a:r>
            <a:rPr lang="it-IT" dirty="0" smtClean="0">
              <a:solidFill>
                <a:srgbClr val="FF00FF"/>
              </a:solidFill>
              <a:latin typeface="Arial Black" panose="020B0A04020102020204" pitchFamily="34" charset="0"/>
            </a:rPr>
            <a:t>Identità socio-culturale</a:t>
          </a:r>
          <a:endParaRPr lang="it-IT" dirty="0">
            <a:solidFill>
              <a:srgbClr val="FF00FF"/>
            </a:solidFill>
            <a:latin typeface="Arial Black" panose="020B0A04020102020204" pitchFamily="34" charset="0"/>
          </a:endParaRPr>
        </a:p>
      </dgm:t>
    </dgm:pt>
    <dgm:pt modelId="{9DC0CA5A-F0CE-4929-B071-809DF506E8A6}" type="parTrans" cxnId="{0A462A0C-CF10-4319-AEB8-D0F73C475443}">
      <dgm:prSet/>
      <dgm:spPr/>
      <dgm:t>
        <a:bodyPr/>
        <a:lstStyle/>
        <a:p>
          <a:endParaRPr lang="it-IT"/>
        </a:p>
      </dgm:t>
    </dgm:pt>
    <dgm:pt modelId="{46149BA3-55DB-41D3-9C17-A396D70E6C45}" type="sibTrans" cxnId="{0A462A0C-CF10-4319-AEB8-D0F73C475443}">
      <dgm:prSet/>
      <dgm:spPr/>
      <dgm:t>
        <a:bodyPr/>
        <a:lstStyle/>
        <a:p>
          <a:endParaRPr lang="it-IT"/>
        </a:p>
      </dgm:t>
    </dgm:pt>
    <dgm:pt modelId="{7D00A004-0420-4E35-A6C1-DA4150F7F48F}" type="pres">
      <dgm:prSet presAssocID="{1028DEEE-6BA8-40E6-B0E5-E4745F8F2B08}" presName="composite" presStyleCnt="0">
        <dgm:presLayoutVars>
          <dgm:chMax val="5"/>
          <dgm:dir/>
          <dgm:resizeHandles val="exact"/>
        </dgm:presLayoutVars>
      </dgm:prSet>
      <dgm:spPr/>
    </dgm:pt>
    <dgm:pt modelId="{4C54939F-A799-41A4-A611-39BC77E1E333}" type="pres">
      <dgm:prSet presAssocID="{98372C58-933E-441C-B585-3A7CEE7A2E6A}" presName="circle1" presStyleLbl="lnNode1" presStyleIdx="0" presStyleCnt="2"/>
      <dgm:spPr/>
    </dgm:pt>
    <dgm:pt modelId="{C8BA0D11-B013-4824-AD46-DB97FE2A6F9E}" type="pres">
      <dgm:prSet presAssocID="{98372C58-933E-441C-B585-3A7CEE7A2E6A}" presName="text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7FECB5-51B7-438E-B3C9-2286BA00FDB6}" type="pres">
      <dgm:prSet presAssocID="{98372C58-933E-441C-B585-3A7CEE7A2E6A}" presName="line1" presStyleLbl="callout" presStyleIdx="0" presStyleCnt="4"/>
      <dgm:spPr/>
    </dgm:pt>
    <dgm:pt modelId="{D8445495-A219-447D-AD32-6D4282864377}" type="pres">
      <dgm:prSet presAssocID="{98372C58-933E-441C-B585-3A7CEE7A2E6A}" presName="d1" presStyleLbl="callout" presStyleIdx="1" presStyleCnt="4"/>
      <dgm:spPr/>
    </dgm:pt>
    <dgm:pt modelId="{501502EE-9345-406C-ADA1-C620EB2CF5BA}" type="pres">
      <dgm:prSet presAssocID="{3F2FE9F0-F72B-431F-987B-40242325892C}" presName="circle2" presStyleLbl="lnNode1" presStyleIdx="1" presStyleCnt="2"/>
      <dgm:spPr>
        <a:solidFill>
          <a:srgbClr val="00B050"/>
        </a:solidFill>
      </dgm:spPr>
    </dgm:pt>
    <dgm:pt modelId="{5B61A248-362E-4CC8-8576-8269842D363F}" type="pres">
      <dgm:prSet presAssocID="{3F2FE9F0-F72B-431F-987B-40242325892C}" presName="text2" presStyleLbl="revTx" presStyleIdx="1" presStyleCnt="2" custScaleX="120741" custScaleY="484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B10585-333E-44E4-AB61-48A8B1CCC3AE}" type="pres">
      <dgm:prSet presAssocID="{3F2FE9F0-F72B-431F-987B-40242325892C}" presName="line2" presStyleLbl="callout" presStyleIdx="2" presStyleCnt="4"/>
      <dgm:spPr/>
    </dgm:pt>
    <dgm:pt modelId="{C55505D5-BECB-43C9-915E-9F2DA1C6D422}" type="pres">
      <dgm:prSet presAssocID="{3F2FE9F0-F72B-431F-987B-40242325892C}" presName="d2" presStyleLbl="callout" presStyleIdx="3" presStyleCnt="4"/>
      <dgm:spPr/>
    </dgm:pt>
  </dgm:ptLst>
  <dgm:cxnLst>
    <dgm:cxn modelId="{EB44B08E-DD64-4E29-B267-CFAA2AA16FA5}" type="presOf" srcId="{3F2FE9F0-F72B-431F-987B-40242325892C}" destId="{5B61A248-362E-4CC8-8576-8269842D363F}" srcOrd="0" destOrd="0" presId="urn:microsoft.com/office/officeart/2005/8/layout/target1"/>
    <dgm:cxn modelId="{A1B359B6-9F0D-4706-AD1D-0290E91D2600}" srcId="{1028DEEE-6BA8-40E6-B0E5-E4745F8F2B08}" destId="{98372C58-933E-441C-B585-3A7CEE7A2E6A}" srcOrd="0" destOrd="0" parTransId="{15798121-4237-48F0-91D6-A3D213C8D59A}" sibTransId="{CC46446F-71A3-43DB-8A84-3461005DACA0}"/>
    <dgm:cxn modelId="{0A462A0C-CF10-4319-AEB8-D0F73C475443}" srcId="{1028DEEE-6BA8-40E6-B0E5-E4745F8F2B08}" destId="{3F2FE9F0-F72B-431F-987B-40242325892C}" srcOrd="1" destOrd="0" parTransId="{9DC0CA5A-F0CE-4929-B071-809DF506E8A6}" sibTransId="{46149BA3-55DB-41D3-9C17-A396D70E6C45}"/>
    <dgm:cxn modelId="{AFD46804-0E23-4933-857C-1B46423E5F3D}" type="presOf" srcId="{98372C58-933E-441C-B585-3A7CEE7A2E6A}" destId="{C8BA0D11-B013-4824-AD46-DB97FE2A6F9E}" srcOrd="0" destOrd="0" presId="urn:microsoft.com/office/officeart/2005/8/layout/target1"/>
    <dgm:cxn modelId="{251B82D8-0820-49A4-BA19-AB15C8826B40}" type="presOf" srcId="{1028DEEE-6BA8-40E6-B0E5-E4745F8F2B08}" destId="{7D00A004-0420-4E35-A6C1-DA4150F7F48F}" srcOrd="0" destOrd="0" presId="urn:microsoft.com/office/officeart/2005/8/layout/target1"/>
    <dgm:cxn modelId="{1B182677-065A-43BA-82E6-05103195A733}" type="presParOf" srcId="{7D00A004-0420-4E35-A6C1-DA4150F7F48F}" destId="{4C54939F-A799-41A4-A611-39BC77E1E333}" srcOrd="0" destOrd="0" presId="urn:microsoft.com/office/officeart/2005/8/layout/target1"/>
    <dgm:cxn modelId="{29330186-0E25-4FAF-A24C-EBC50F3CFC43}" type="presParOf" srcId="{7D00A004-0420-4E35-A6C1-DA4150F7F48F}" destId="{C8BA0D11-B013-4824-AD46-DB97FE2A6F9E}" srcOrd="1" destOrd="0" presId="urn:microsoft.com/office/officeart/2005/8/layout/target1"/>
    <dgm:cxn modelId="{5BCFB0E9-7C15-45D5-8A52-88F669F663E0}" type="presParOf" srcId="{7D00A004-0420-4E35-A6C1-DA4150F7F48F}" destId="{DC7FECB5-51B7-438E-B3C9-2286BA00FDB6}" srcOrd="2" destOrd="0" presId="urn:microsoft.com/office/officeart/2005/8/layout/target1"/>
    <dgm:cxn modelId="{A451381E-A546-466B-A8B1-537489BA50CA}" type="presParOf" srcId="{7D00A004-0420-4E35-A6C1-DA4150F7F48F}" destId="{D8445495-A219-447D-AD32-6D4282864377}" srcOrd="3" destOrd="0" presId="urn:microsoft.com/office/officeart/2005/8/layout/target1"/>
    <dgm:cxn modelId="{F4328B4D-7510-492C-BD71-A70951DBA977}" type="presParOf" srcId="{7D00A004-0420-4E35-A6C1-DA4150F7F48F}" destId="{501502EE-9345-406C-ADA1-C620EB2CF5BA}" srcOrd="4" destOrd="0" presId="urn:microsoft.com/office/officeart/2005/8/layout/target1"/>
    <dgm:cxn modelId="{237B5AE1-7636-4A01-BEB4-CF4017900E08}" type="presParOf" srcId="{7D00A004-0420-4E35-A6C1-DA4150F7F48F}" destId="{5B61A248-362E-4CC8-8576-8269842D363F}" srcOrd="5" destOrd="0" presId="urn:microsoft.com/office/officeart/2005/8/layout/target1"/>
    <dgm:cxn modelId="{6AC5F453-AD37-43AE-8411-E27A8C32D835}" type="presParOf" srcId="{7D00A004-0420-4E35-A6C1-DA4150F7F48F}" destId="{C8B10585-333E-44E4-AB61-48A8B1CCC3AE}" srcOrd="6" destOrd="0" presId="urn:microsoft.com/office/officeart/2005/8/layout/target1"/>
    <dgm:cxn modelId="{5D450E91-E06F-4E2F-B31D-CD57BE87C82F}" type="presParOf" srcId="{7D00A004-0420-4E35-A6C1-DA4150F7F48F}" destId="{C55505D5-BECB-43C9-915E-9F2DA1C6D422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28DEEE-6BA8-40E6-B0E5-E4745F8F2B08}" type="doc">
      <dgm:prSet loTypeId="urn:microsoft.com/office/officeart/2005/8/layout/target1" loCatId="relationship" qsTypeId="urn:microsoft.com/office/officeart/2005/8/quickstyle/3d9" qsCatId="3D" csTypeId="urn:microsoft.com/office/officeart/2005/8/colors/colorful3" csCatId="colorful" phldr="1"/>
      <dgm:spPr/>
    </dgm:pt>
    <dgm:pt modelId="{2F3ADD1E-2201-4FB4-BF7D-6884BFEFBEFD}">
      <dgm:prSet phldrT="[Testo]"/>
      <dgm:spPr/>
      <dgm:t>
        <a:bodyPr/>
        <a:lstStyle/>
        <a:p>
          <a:r>
            <a:rPr lang="it-IT" dirty="0" smtClean="0">
              <a:solidFill>
                <a:srgbClr val="FF0000"/>
              </a:solidFill>
              <a:latin typeface="Arial Black" panose="020B0A04020102020204" pitchFamily="34" charset="0"/>
            </a:rPr>
            <a:t>Identità psicologica</a:t>
          </a:r>
          <a:endParaRPr lang="it-IT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54AA45BE-8B78-4CCE-B407-0AB4AFD2DFE9}" type="parTrans" cxnId="{780C2E66-7FD0-4E57-8D29-48A69CBE85AC}">
      <dgm:prSet/>
      <dgm:spPr/>
      <dgm:t>
        <a:bodyPr/>
        <a:lstStyle/>
        <a:p>
          <a:endParaRPr lang="it-IT"/>
        </a:p>
      </dgm:t>
    </dgm:pt>
    <dgm:pt modelId="{4B0A5DF3-2E99-493C-ACE7-0F1E6D298ED0}" type="sibTrans" cxnId="{780C2E66-7FD0-4E57-8D29-48A69CBE85AC}">
      <dgm:prSet/>
      <dgm:spPr/>
      <dgm:t>
        <a:bodyPr/>
        <a:lstStyle/>
        <a:p>
          <a:endParaRPr lang="it-IT"/>
        </a:p>
      </dgm:t>
    </dgm:pt>
    <dgm:pt modelId="{98372C58-933E-441C-B585-3A7CEE7A2E6A}">
      <dgm:prSet phldrT="[Testo]"/>
      <dgm:spPr/>
      <dgm:t>
        <a:bodyPr/>
        <a:lstStyle/>
        <a:p>
          <a:r>
            <a:rPr lang="it-IT" b="0" dirty="0" smtClean="0">
              <a:solidFill>
                <a:srgbClr val="FF00FF"/>
              </a:solidFill>
              <a:latin typeface="Arial Black" panose="020B0A04020102020204" pitchFamily="34" charset="0"/>
            </a:rPr>
            <a:t>Identità</a:t>
          </a:r>
          <a:r>
            <a:rPr lang="it-IT" b="0" baseline="0" dirty="0" smtClean="0">
              <a:solidFill>
                <a:srgbClr val="FF00FF"/>
              </a:solidFill>
              <a:latin typeface="Arial Black" panose="020B0A04020102020204" pitchFamily="34" charset="0"/>
            </a:rPr>
            <a:t> socio-culturale</a:t>
          </a:r>
          <a:endParaRPr lang="it-IT" b="0" dirty="0">
            <a:solidFill>
              <a:srgbClr val="FF00FF"/>
            </a:solidFill>
            <a:latin typeface="Arial Black" panose="020B0A04020102020204" pitchFamily="34" charset="0"/>
          </a:endParaRPr>
        </a:p>
      </dgm:t>
    </dgm:pt>
    <dgm:pt modelId="{15798121-4237-48F0-91D6-A3D213C8D59A}" type="parTrans" cxnId="{A1B359B6-9F0D-4706-AD1D-0290E91D2600}">
      <dgm:prSet/>
      <dgm:spPr/>
      <dgm:t>
        <a:bodyPr/>
        <a:lstStyle/>
        <a:p>
          <a:endParaRPr lang="it-IT"/>
        </a:p>
      </dgm:t>
    </dgm:pt>
    <dgm:pt modelId="{CC46446F-71A3-43DB-8A84-3461005DACA0}" type="sibTrans" cxnId="{A1B359B6-9F0D-4706-AD1D-0290E91D2600}">
      <dgm:prSet/>
      <dgm:spPr/>
      <dgm:t>
        <a:bodyPr/>
        <a:lstStyle/>
        <a:p>
          <a:endParaRPr lang="it-IT"/>
        </a:p>
      </dgm:t>
    </dgm:pt>
    <dgm:pt modelId="{3F2FE9F0-F72B-431F-987B-40242325892C}">
      <dgm:prSet phldrT="[Testo]"/>
      <dgm:spPr/>
      <dgm:t>
        <a:bodyPr/>
        <a:lstStyle/>
        <a:p>
          <a:r>
            <a:rPr lang="it-IT" dirty="0" smtClean="0">
              <a:solidFill>
                <a:srgbClr val="0091EA"/>
              </a:solidFill>
              <a:latin typeface="Arial Black" panose="020B0A04020102020204" pitchFamily="34" charset="0"/>
            </a:rPr>
            <a:t>Identità Religiosa</a:t>
          </a:r>
          <a:endParaRPr lang="it-IT" dirty="0">
            <a:solidFill>
              <a:srgbClr val="0091EA"/>
            </a:solidFill>
            <a:latin typeface="Arial Black" panose="020B0A04020102020204" pitchFamily="34" charset="0"/>
          </a:endParaRPr>
        </a:p>
      </dgm:t>
    </dgm:pt>
    <dgm:pt modelId="{9DC0CA5A-F0CE-4929-B071-809DF506E8A6}" type="parTrans" cxnId="{0A462A0C-CF10-4319-AEB8-D0F73C475443}">
      <dgm:prSet/>
      <dgm:spPr/>
      <dgm:t>
        <a:bodyPr/>
        <a:lstStyle/>
        <a:p>
          <a:endParaRPr lang="it-IT"/>
        </a:p>
      </dgm:t>
    </dgm:pt>
    <dgm:pt modelId="{46149BA3-55DB-41D3-9C17-A396D70E6C45}" type="sibTrans" cxnId="{0A462A0C-CF10-4319-AEB8-D0F73C475443}">
      <dgm:prSet/>
      <dgm:spPr/>
      <dgm:t>
        <a:bodyPr/>
        <a:lstStyle/>
        <a:p>
          <a:endParaRPr lang="it-IT"/>
        </a:p>
      </dgm:t>
    </dgm:pt>
    <dgm:pt modelId="{7D00A004-0420-4E35-A6C1-DA4150F7F48F}" type="pres">
      <dgm:prSet presAssocID="{1028DEEE-6BA8-40E6-B0E5-E4745F8F2B08}" presName="composite" presStyleCnt="0">
        <dgm:presLayoutVars>
          <dgm:chMax val="5"/>
          <dgm:dir/>
          <dgm:resizeHandles val="exact"/>
        </dgm:presLayoutVars>
      </dgm:prSet>
      <dgm:spPr/>
    </dgm:pt>
    <dgm:pt modelId="{1ABD06D2-6929-49C2-81C1-39CEA4C10FF7}" type="pres">
      <dgm:prSet presAssocID="{2F3ADD1E-2201-4FB4-BF7D-6884BFEFBEFD}" presName="circle1" presStyleLbl="lnNode1" presStyleIdx="0" presStyleCnt="3"/>
      <dgm:spPr/>
    </dgm:pt>
    <dgm:pt modelId="{100E114F-E68F-44E1-B58B-CDF030AA7FF5}" type="pres">
      <dgm:prSet presAssocID="{2F3ADD1E-2201-4FB4-BF7D-6884BFEFBEFD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3CD48F-012B-48B1-8CE0-B9DF3E8A19A3}" type="pres">
      <dgm:prSet presAssocID="{2F3ADD1E-2201-4FB4-BF7D-6884BFEFBEFD}" presName="line1" presStyleLbl="callout" presStyleIdx="0" presStyleCnt="6"/>
      <dgm:spPr/>
    </dgm:pt>
    <dgm:pt modelId="{6930A3B1-1710-4B75-B7FD-7A7F6AC588F7}" type="pres">
      <dgm:prSet presAssocID="{2F3ADD1E-2201-4FB4-BF7D-6884BFEFBEFD}" presName="d1" presStyleLbl="callout" presStyleIdx="1" presStyleCnt="6"/>
      <dgm:spPr/>
    </dgm:pt>
    <dgm:pt modelId="{D435E05A-B9E5-4A45-A4F4-BCF938CBF52A}" type="pres">
      <dgm:prSet presAssocID="{98372C58-933E-441C-B585-3A7CEE7A2E6A}" presName="circle2" presStyleLbl="lnNode1" presStyleIdx="1" presStyleCnt="3"/>
      <dgm:spPr>
        <a:solidFill>
          <a:srgbClr val="00B050"/>
        </a:solidFill>
      </dgm:spPr>
    </dgm:pt>
    <dgm:pt modelId="{9A269E2C-ECDC-489C-AE9B-D0F90F7D7BA6}" type="pres">
      <dgm:prSet presAssocID="{98372C58-933E-441C-B585-3A7CEE7A2E6A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AC1962-2109-4904-8BD8-341835551B8F}" type="pres">
      <dgm:prSet presAssocID="{98372C58-933E-441C-B585-3A7CEE7A2E6A}" presName="line2" presStyleLbl="callout" presStyleIdx="2" presStyleCnt="6"/>
      <dgm:spPr/>
    </dgm:pt>
    <dgm:pt modelId="{40CC75EB-E86A-4938-ACCE-AF4B64F1467F}" type="pres">
      <dgm:prSet presAssocID="{98372C58-933E-441C-B585-3A7CEE7A2E6A}" presName="d2" presStyleLbl="callout" presStyleIdx="3" presStyleCnt="6"/>
      <dgm:spPr/>
    </dgm:pt>
    <dgm:pt modelId="{F3469BC7-1147-4872-B626-5FCE9F61CB66}" type="pres">
      <dgm:prSet presAssocID="{3F2FE9F0-F72B-431F-987B-40242325892C}" presName="circle3" presStyleLbl="lnNode1" presStyleIdx="2" presStyleCnt="3"/>
      <dgm:spPr/>
    </dgm:pt>
    <dgm:pt modelId="{17FC56EF-C0DC-4DA6-BF4F-76184B562D25}" type="pres">
      <dgm:prSet presAssocID="{3F2FE9F0-F72B-431F-987B-40242325892C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8DE8AE-4587-420E-970C-FD72BCC11FED}" type="pres">
      <dgm:prSet presAssocID="{3F2FE9F0-F72B-431F-987B-40242325892C}" presName="line3" presStyleLbl="callout" presStyleIdx="4" presStyleCnt="6"/>
      <dgm:spPr/>
    </dgm:pt>
    <dgm:pt modelId="{F95B2646-DCD5-4439-97E5-6B50286807FB}" type="pres">
      <dgm:prSet presAssocID="{3F2FE9F0-F72B-431F-987B-40242325892C}" presName="d3" presStyleLbl="callout" presStyleIdx="5" presStyleCnt="6"/>
      <dgm:spPr/>
    </dgm:pt>
  </dgm:ptLst>
  <dgm:cxnLst>
    <dgm:cxn modelId="{8D240BAA-7BDF-4571-9122-85A8D24FDA32}" type="presOf" srcId="{1028DEEE-6BA8-40E6-B0E5-E4745F8F2B08}" destId="{7D00A004-0420-4E35-A6C1-DA4150F7F48F}" srcOrd="0" destOrd="0" presId="urn:microsoft.com/office/officeart/2005/8/layout/target1"/>
    <dgm:cxn modelId="{A1B359B6-9F0D-4706-AD1D-0290E91D2600}" srcId="{1028DEEE-6BA8-40E6-B0E5-E4745F8F2B08}" destId="{98372C58-933E-441C-B585-3A7CEE7A2E6A}" srcOrd="1" destOrd="0" parTransId="{15798121-4237-48F0-91D6-A3D213C8D59A}" sibTransId="{CC46446F-71A3-43DB-8A84-3461005DACA0}"/>
    <dgm:cxn modelId="{0A462A0C-CF10-4319-AEB8-D0F73C475443}" srcId="{1028DEEE-6BA8-40E6-B0E5-E4745F8F2B08}" destId="{3F2FE9F0-F72B-431F-987B-40242325892C}" srcOrd="2" destOrd="0" parTransId="{9DC0CA5A-F0CE-4929-B071-809DF506E8A6}" sibTransId="{46149BA3-55DB-41D3-9C17-A396D70E6C45}"/>
    <dgm:cxn modelId="{2EC0929E-6A99-4FC7-9F0E-9EB52CC09DD7}" type="presOf" srcId="{2F3ADD1E-2201-4FB4-BF7D-6884BFEFBEFD}" destId="{100E114F-E68F-44E1-B58B-CDF030AA7FF5}" srcOrd="0" destOrd="0" presId="urn:microsoft.com/office/officeart/2005/8/layout/target1"/>
    <dgm:cxn modelId="{AD13135C-5631-49B1-9AC1-7A18FB38FE41}" type="presOf" srcId="{98372C58-933E-441C-B585-3A7CEE7A2E6A}" destId="{9A269E2C-ECDC-489C-AE9B-D0F90F7D7BA6}" srcOrd="0" destOrd="0" presId="urn:microsoft.com/office/officeart/2005/8/layout/target1"/>
    <dgm:cxn modelId="{780C2E66-7FD0-4E57-8D29-48A69CBE85AC}" srcId="{1028DEEE-6BA8-40E6-B0E5-E4745F8F2B08}" destId="{2F3ADD1E-2201-4FB4-BF7D-6884BFEFBEFD}" srcOrd="0" destOrd="0" parTransId="{54AA45BE-8B78-4CCE-B407-0AB4AFD2DFE9}" sibTransId="{4B0A5DF3-2E99-493C-ACE7-0F1E6D298ED0}"/>
    <dgm:cxn modelId="{A4BF140E-22CB-4879-A9BB-AEA6C3560BF6}" type="presOf" srcId="{3F2FE9F0-F72B-431F-987B-40242325892C}" destId="{17FC56EF-C0DC-4DA6-BF4F-76184B562D25}" srcOrd="0" destOrd="0" presId="urn:microsoft.com/office/officeart/2005/8/layout/target1"/>
    <dgm:cxn modelId="{1E914EA2-D1C4-4601-A0DF-0BFB3044608D}" type="presParOf" srcId="{7D00A004-0420-4E35-A6C1-DA4150F7F48F}" destId="{1ABD06D2-6929-49C2-81C1-39CEA4C10FF7}" srcOrd="0" destOrd="0" presId="urn:microsoft.com/office/officeart/2005/8/layout/target1"/>
    <dgm:cxn modelId="{88617246-B0CA-4DDC-A5A6-135474E24A5F}" type="presParOf" srcId="{7D00A004-0420-4E35-A6C1-DA4150F7F48F}" destId="{100E114F-E68F-44E1-B58B-CDF030AA7FF5}" srcOrd="1" destOrd="0" presId="urn:microsoft.com/office/officeart/2005/8/layout/target1"/>
    <dgm:cxn modelId="{41FA9A26-619F-47F1-B34C-B479E008C485}" type="presParOf" srcId="{7D00A004-0420-4E35-A6C1-DA4150F7F48F}" destId="{343CD48F-012B-48B1-8CE0-B9DF3E8A19A3}" srcOrd="2" destOrd="0" presId="urn:microsoft.com/office/officeart/2005/8/layout/target1"/>
    <dgm:cxn modelId="{AB611A30-E3CD-4086-B178-686F1248BFA5}" type="presParOf" srcId="{7D00A004-0420-4E35-A6C1-DA4150F7F48F}" destId="{6930A3B1-1710-4B75-B7FD-7A7F6AC588F7}" srcOrd="3" destOrd="0" presId="urn:microsoft.com/office/officeart/2005/8/layout/target1"/>
    <dgm:cxn modelId="{541039AD-0590-4C9A-8004-ECEEB29A3782}" type="presParOf" srcId="{7D00A004-0420-4E35-A6C1-DA4150F7F48F}" destId="{D435E05A-B9E5-4A45-A4F4-BCF938CBF52A}" srcOrd="4" destOrd="0" presId="urn:microsoft.com/office/officeart/2005/8/layout/target1"/>
    <dgm:cxn modelId="{8A488DB9-C525-461D-BBB8-92B9D882DC03}" type="presParOf" srcId="{7D00A004-0420-4E35-A6C1-DA4150F7F48F}" destId="{9A269E2C-ECDC-489C-AE9B-D0F90F7D7BA6}" srcOrd="5" destOrd="0" presId="urn:microsoft.com/office/officeart/2005/8/layout/target1"/>
    <dgm:cxn modelId="{9150BB15-29C2-4F49-81A8-0748443E945C}" type="presParOf" srcId="{7D00A004-0420-4E35-A6C1-DA4150F7F48F}" destId="{2CAC1962-2109-4904-8BD8-341835551B8F}" srcOrd="6" destOrd="0" presId="urn:microsoft.com/office/officeart/2005/8/layout/target1"/>
    <dgm:cxn modelId="{A6D8C84C-13D8-4522-85F0-D84C1CC9AAF2}" type="presParOf" srcId="{7D00A004-0420-4E35-A6C1-DA4150F7F48F}" destId="{40CC75EB-E86A-4938-ACCE-AF4B64F1467F}" srcOrd="7" destOrd="0" presId="urn:microsoft.com/office/officeart/2005/8/layout/target1"/>
    <dgm:cxn modelId="{1CA69865-89F1-47B2-BF10-82D3510D911C}" type="presParOf" srcId="{7D00A004-0420-4E35-A6C1-DA4150F7F48F}" destId="{F3469BC7-1147-4872-B626-5FCE9F61CB66}" srcOrd="8" destOrd="0" presId="urn:microsoft.com/office/officeart/2005/8/layout/target1"/>
    <dgm:cxn modelId="{ACF1BE72-BE08-4C0D-9235-CE1340751161}" type="presParOf" srcId="{7D00A004-0420-4E35-A6C1-DA4150F7F48F}" destId="{17FC56EF-C0DC-4DA6-BF4F-76184B562D25}" srcOrd="9" destOrd="0" presId="urn:microsoft.com/office/officeart/2005/8/layout/target1"/>
    <dgm:cxn modelId="{B5FA29B7-3F5C-42DE-AE08-E6D1829ABFBF}" type="presParOf" srcId="{7D00A004-0420-4E35-A6C1-DA4150F7F48F}" destId="{758DE8AE-4587-420E-970C-FD72BCC11FED}" srcOrd="10" destOrd="0" presId="urn:microsoft.com/office/officeart/2005/8/layout/target1"/>
    <dgm:cxn modelId="{81D873EC-99C9-4384-83B0-3C2A53AF9FE9}" type="presParOf" srcId="{7D00A004-0420-4E35-A6C1-DA4150F7F48F}" destId="{F95B2646-DCD5-4439-97E5-6B50286807F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28DEEE-6BA8-40E6-B0E5-E4745F8F2B0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F3ADD1E-2201-4FB4-BF7D-6884BFEFBEFD}">
      <dgm:prSet phldrT="[Testo]"/>
      <dgm:spPr/>
      <dgm:t>
        <a:bodyPr/>
        <a:lstStyle/>
        <a:p>
          <a:r>
            <a:rPr lang="it-IT" dirty="0" smtClean="0">
              <a:solidFill>
                <a:srgbClr val="FF0000"/>
              </a:solidFill>
              <a:latin typeface="Arial Black" panose="020B0A04020102020204" pitchFamily="34" charset="0"/>
            </a:rPr>
            <a:t>Identità Psicologica</a:t>
          </a:r>
          <a:endParaRPr lang="it-IT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54AA45BE-8B78-4CCE-B407-0AB4AFD2DFE9}" type="parTrans" cxnId="{780C2E66-7FD0-4E57-8D29-48A69CBE85AC}">
      <dgm:prSet/>
      <dgm:spPr/>
      <dgm:t>
        <a:bodyPr/>
        <a:lstStyle/>
        <a:p>
          <a:endParaRPr lang="it-IT"/>
        </a:p>
      </dgm:t>
    </dgm:pt>
    <dgm:pt modelId="{4B0A5DF3-2E99-493C-ACE7-0F1E6D298ED0}" type="sibTrans" cxnId="{780C2E66-7FD0-4E57-8D29-48A69CBE85AC}">
      <dgm:prSet/>
      <dgm:spPr/>
      <dgm:t>
        <a:bodyPr/>
        <a:lstStyle/>
        <a:p>
          <a:endParaRPr lang="it-IT"/>
        </a:p>
      </dgm:t>
    </dgm:pt>
    <dgm:pt modelId="{98372C58-933E-441C-B585-3A7CEE7A2E6A}">
      <dgm:prSet phldrT="[Testo]"/>
      <dgm:spPr/>
      <dgm:t>
        <a:bodyPr/>
        <a:lstStyle/>
        <a:p>
          <a:r>
            <a:rPr lang="it-IT" dirty="0" smtClean="0">
              <a:solidFill>
                <a:srgbClr val="FF00FF"/>
              </a:solidFill>
              <a:latin typeface="Arial Black" panose="020B0A04020102020204" pitchFamily="34" charset="0"/>
            </a:rPr>
            <a:t>Identità socio-culturale</a:t>
          </a:r>
          <a:endParaRPr lang="it-IT" dirty="0">
            <a:solidFill>
              <a:srgbClr val="FF00FF"/>
            </a:solidFill>
            <a:latin typeface="Arial Black" panose="020B0A04020102020204" pitchFamily="34" charset="0"/>
          </a:endParaRPr>
        </a:p>
      </dgm:t>
    </dgm:pt>
    <dgm:pt modelId="{15798121-4237-48F0-91D6-A3D213C8D59A}" type="parTrans" cxnId="{A1B359B6-9F0D-4706-AD1D-0290E91D2600}">
      <dgm:prSet/>
      <dgm:spPr/>
      <dgm:t>
        <a:bodyPr/>
        <a:lstStyle/>
        <a:p>
          <a:endParaRPr lang="it-IT"/>
        </a:p>
      </dgm:t>
    </dgm:pt>
    <dgm:pt modelId="{CC46446F-71A3-43DB-8A84-3461005DACA0}" type="sibTrans" cxnId="{A1B359B6-9F0D-4706-AD1D-0290E91D2600}">
      <dgm:prSet/>
      <dgm:spPr/>
      <dgm:t>
        <a:bodyPr/>
        <a:lstStyle/>
        <a:p>
          <a:endParaRPr lang="it-IT"/>
        </a:p>
      </dgm:t>
    </dgm:pt>
    <dgm:pt modelId="{3F2FE9F0-F72B-431F-987B-40242325892C}">
      <dgm:prSet phldrT="[Testo]"/>
      <dgm:spPr/>
      <dgm:t>
        <a:bodyPr/>
        <a:lstStyle/>
        <a:p>
          <a:r>
            <a:rPr lang="it-IT" dirty="0" smtClean="0">
              <a:solidFill>
                <a:srgbClr val="0091EA"/>
              </a:solidFill>
              <a:latin typeface="Arial Black" panose="020B0A04020102020204" pitchFamily="34" charset="0"/>
            </a:rPr>
            <a:t>Identità Religiosa</a:t>
          </a:r>
          <a:endParaRPr lang="it-IT" dirty="0">
            <a:solidFill>
              <a:srgbClr val="0091EA"/>
            </a:solidFill>
            <a:latin typeface="Arial Black" panose="020B0A04020102020204" pitchFamily="34" charset="0"/>
          </a:endParaRPr>
        </a:p>
      </dgm:t>
    </dgm:pt>
    <dgm:pt modelId="{9DC0CA5A-F0CE-4929-B071-809DF506E8A6}" type="parTrans" cxnId="{0A462A0C-CF10-4319-AEB8-D0F73C475443}">
      <dgm:prSet/>
      <dgm:spPr/>
      <dgm:t>
        <a:bodyPr/>
        <a:lstStyle/>
        <a:p>
          <a:endParaRPr lang="it-IT"/>
        </a:p>
      </dgm:t>
    </dgm:pt>
    <dgm:pt modelId="{46149BA3-55DB-41D3-9C17-A396D70E6C45}" type="sibTrans" cxnId="{0A462A0C-CF10-4319-AEB8-D0F73C475443}">
      <dgm:prSet/>
      <dgm:spPr/>
      <dgm:t>
        <a:bodyPr/>
        <a:lstStyle/>
        <a:p>
          <a:endParaRPr lang="it-IT"/>
        </a:p>
      </dgm:t>
    </dgm:pt>
    <dgm:pt modelId="{4EF27DC0-9F1C-4BDA-A024-C18ADBFDF72A}">
      <dgm:prSet custT="1"/>
      <dgm:spPr>
        <a:scene3d>
          <a:camera prst="isometricOffAxis2Left"/>
          <a:lightRig rig="threePt" dir="t"/>
        </a:scene3d>
      </dgm:spPr>
      <dgm:t>
        <a:bodyPr/>
        <a:lstStyle/>
        <a:p>
          <a:pPr algn="ctr"/>
          <a:r>
            <a:rPr lang="it-IT" sz="3200" dirty="0" smtClean="0">
              <a:solidFill>
                <a:srgbClr val="00B050"/>
              </a:solidFill>
              <a:latin typeface="Arial Black" panose="020B0A04020102020204" pitchFamily="34" charset="0"/>
            </a:rPr>
            <a:t>Identità di Fede</a:t>
          </a:r>
          <a:endParaRPr lang="it-IT" sz="3200" dirty="0">
            <a:solidFill>
              <a:srgbClr val="00B050"/>
            </a:solidFill>
            <a:latin typeface="Arial Black" panose="020B0A04020102020204" pitchFamily="34" charset="0"/>
          </a:endParaRPr>
        </a:p>
      </dgm:t>
    </dgm:pt>
    <dgm:pt modelId="{1F131C45-49B2-48EA-8C60-7A7108B28E84}" type="parTrans" cxnId="{9975D7C1-C73B-474A-828E-120E59824103}">
      <dgm:prSet/>
      <dgm:spPr/>
      <dgm:t>
        <a:bodyPr/>
        <a:lstStyle/>
        <a:p>
          <a:endParaRPr lang="it-IT"/>
        </a:p>
      </dgm:t>
    </dgm:pt>
    <dgm:pt modelId="{22D12D43-B67A-4E52-805A-F27D99266D69}" type="sibTrans" cxnId="{9975D7C1-C73B-474A-828E-120E59824103}">
      <dgm:prSet/>
      <dgm:spPr/>
      <dgm:t>
        <a:bodyPr/>
        <a:lstStyle/>
        <a:p>
          <a:endParaRPr lang="it-IT"/>
        </a:p>
      </dgm:t>
    </dgm:pt>
    <dgm:pt modelId="{7D00A004-0420-4E35-A6C1-DA4150F7F48F}" type="pres">
      <dgm:prSet presAssocID="{1028DEEE-6BA8-40E6-B0E5-E4745F8F2B0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BD06D2-6929-49C2-81C1-39CEA4C10FF7}" type="pres">
      <dgm:prSet presAssocID="{2F3ADD1E-2201-4FB4-BF7D-6884BFEFBEFD}" presName="circle1" presStyleLbl="lnNode1" presStyleIdx="0" presStyleCnt="4"/>
      <dgm:spPr/>
    </dgm:pt>
    <dgm:pt modelId="{100E114F-E68F-44E1-B58B-CDF030AA7FF5}" type="pres">
      <dgm:prSet presAssocID="{2F3ADD1E-2201-4FB4-BF7D-6884BFEFBEFD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3CD48F-012B-48B1-8CE0-B9DF3E8A19A3}" type="pres">
      <dgm:prSet presAssocID="{2F3ADD1E-2201-4FB4-BF7D-6884BFEFBEFD}" presName="line1" presStyleLbl="callout" presStyleIdx="0" presStyleCnt="8"/>
      <dgm:spPr/>
    </dgm:pt>
    <dgm:pt modelId="{6930A3B1-1710-4B75-B7FD-7A7F6AC588F7}" type="pres">
      <dgm:prSet presAssocID="{2F3ADD1E-2201-4FB4-BF7D-6884BFEFBEFD}" presName="d1" presStyleLbl="callout" presStyleIdx="1" presStyleCnt="8"/>
      <dgm:spPr/>
    </dgm:pt>
    <dgm:pt modelId="{D435E05A-B9E5-4A45-A4F4-BCF938CBF52A}" type="pres">
      <dgm:prSet presAssocID="{98372C58-933E-441C-B585-3A7CEE7A2E6A}" presName="circle2" presStyleLbl="lnNode1" presStyleIdx="1" presStyleCnt="4"/>
      <dgm:spPr>
        <a:solidFill>
          <a:srgbClr val="00B050"/>
        </a:solidFill>
      </dgm:spPr>
    </dgm:pt>
    <dgm:pt modelId="{9A269E2C-ECDC-489C-AE9B-D0F90F7D7BA6}" type="pres">
      <dgm:prSet presAssocID="{98372C58-933E-441C-B585-3A7CEE7A2E6A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AC1962-2109-4904-8BD8-341835551B8F}" type="pres">
      <dgm:prSet presAssocID="{98372C58-933E-441C-B585-3A7CEE7A2E6A}" presName="line2" presStyleLbl="callout" presStyleIdx="2" presStyleCnt="8"/>
      <dgm:spPr/>
    </dgm:pt>
    <dgm:pt modelId="{40CC75EB-E86A-4938-ACCE-AF4B64F1467F}" type="pres">
      <dgm:prSet presAssocID="{98372C58-933E-441C-B585-3A7CEE7A2E6A}" presName="d2" presStyleLbl="callout" presStyleIdx="3" presStyleCnt="8"/>
      <dgm:spPr/>
    </dgm:pt>
    <dgm:pt modelId="{F3469BC7-1147-4872-B626-5FCE9F61CB66}" type="pres">
      <dgm:prSet presAssocID="{3F2FE9F0-F72B-431F-987B-40242325892C}" presName="circle3" presStyleLbl="lnNode1" presStyleIdx="2" presStyleCnt="4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17FC56EF-C0DC-4DA6-BF4F-76184B562D25}" type="pres">
      <dgm:prSet presAssocID="{3F2FE9F0-F72B-431F-987B-40242325892C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8DE8AE-4587-420E-970C-FD72BCC11FED}" type="pres">
      <dgm:prSet presAssocID="{3F2FE9F0-F72B-431F-987B-40242325892C}" presName="line3" presStyleLbl="callout" presStyleIdx="4" presStyleCnt="8"/>
      <dgm:spPr/>
    </dgm:pt>
    <dgm:pt modelId="{F95B2646-DCD5-4439-97E5-6B50286807FB}" type="pres">
      <dgm:prSet presAssocID="{3F2FE9F0-F72B-431F-987B-40242325892C}" presName="d3" presStyleLbl="callout" presStyleIdx="5" presStyleCnt="8"/>
      <dgm:spPr/>
    </dgm:pt>
    <dgm:pt modelId="{D62BFF79-167A-49D0-B6CE-C0A7145B22CC}" type="pres">
      <dgm:prSet presAssocID="{4EF27DC0-9F1C-4BDA-A024-C18ADBFDF72A}" presName="circle4" presStyleLbl="lnNod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8D4A54B-19C7-434B-B0D0-F3559DF5A9D7}" type="pres">
      <dgm:prSet presAssocID="{4EF27DC0-9F1C-4BDA-A024-C18ADBFDF72A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802D71-A226-4930-BBAA-13895F4327DA}" type="pres">
      <dgm:prSet presAssocID="{4EF27DC0-9F1C-4BDA-A024-C18ADBFDF72A}" presName="line4" presStyleLbl="callout" presStyleIdx="6" presStyleCnt="8"/>
      <dgm:spPr/>
    </dgm:pt>
    <dgm:pt modelId="{18A467F3-901F-4399-B08E-FE79CCD8F6BB}" type="pres">
      <dgm:prSet presAssocID="{4EF27DC0-9F1C-4BDA-A024-C18ADBFDF72A}" presName="d4" presStyleLbl="callout" presStyleIdx="7" presStyleCnt="8"/>
      <dgm:spPr/>
    </dgm:pt>
  </dgm:ptLst>
  <dgm:cxnLst>
    <dgm:cxn modelId="{69330939-0A47-4CBA-9111-A7885FBEC5DA}" type="presOf" srcId="{1028DEEE-6BA8-40E6-B0E5-E4745F8F2B08}" destId="{7D00A004-0420-4E35-A6C1-DA4150F7F48F}" srcOrd="0" destOrd="0" presId="urn:microsoft.com/office/officeart/2005/8/layout/target1"/>
    <dgm:cxn modelId="{A1B359B6-9F0D-4706-AD1D-0290E91D2600}" srcId="{1028DEEE-6BA8-40E6-B0E5-E4745F8F2B08}" destId="{98372C58-933E-441C-B585-3A7CEE7A2E6A}" srcOrd="1" destOrd="0" parTransId="{15798121-4237-48F0-91D6-A3D213C8D59A}" sibTransId="{CC46446F-71A3-43DB-8A84-3461005DACA0}"/>
    <dgm:cxn modelId="{5CF9BD7F-77C0-4665-AB0D-792773D10FEB}" type="presOf" srcId="{3F2FE9F0-F72B-431F-987B-40242325892C}" destId="{17FC56EF-C0DC-4DA6-BF4F-76184B562D25}" srcOrd="0" destOrd="0" presId="urn:microsoft.com/office/officeart/2005/8/layout/target1"/>
    <dgm:cxn modelId="{9975D7C1-C73B-474A-828E-120E59824103}" srcId="{1028DEEE-6BA8-40E6-B0E5-E4745F8F2B08}" destId="{4EF27DC0-9F1C-4BDA-A024-C18ADBFDF72A}" srcOrd="3" destOrd="0" parTransId="{1F131C45-49B2-48EA-8C60-7A7108B28E84}" sibTransId="{22D12D43-B67A-4E52-805A-F27D99266D69}"/>
    <dgm:cxn modelId="{AA6C5825-9974-4069-B661-0E459E6A1221}" type="presOf" srcId="{98372C58-933E-441C-B585-3A7CEE7A2E6A}" destId="{9A269E2C-ECDC-489C-AE9B-D0F90F7D7BA6}" srcOrd="0" destOrd="0" presId="urn:microsoft.com/office/officeart/2005/8/layout/target1"/>
    <dgm:cxn modelId="{0A462A0C-CF10-4319-AEB8-D0F73C475443}" srcId="{1028DEEE-6BA8-40E6-B0E5-E4745F8F2B08}" destId="{3F2FE9F0-F72B-431F-987B-40242325892C}" srcOrd="2" destOrd="0" parTransId="{9DC0CA5A-F0CE-4929-B071-809DF506E8A6}" sibTransId="{46149BA3-55DB-41D3-9C17-A396D70E6C45}"/>
    <dgm:cxn modelId="{8CBEEFB7-D766-4D91-A482-A6452DF6CE0B}" type="presOf" srcId="{4EF27DC0-9F1C-4BDA-A024-C18ADBFDF72A}" destId="{C8D4A54B-19C7-434B-B0D0-F3559DF5A9D7}" srcOrd="0" destOrd="0" presId="urn:microsoft.com/office/officeart/2005/8/layout/target1"/>
    <dgm:cxn modelId="{1DC87F54-7EEB-4EA6-AF7E-0CD1369B5B5E}" type="presOf" srcId="{2F3ADD1E-2201-4FB4-BF7D-6884BFEFBEFD}" destId="{100E114F-E68F-44E1-B58B-CDF030AA7FF5}" srcOrd="0" destOrd="0" presId="urn:microsoft.com/office/officeart/2005/8/layout/target1"/>
    <dgm:cxn modelId="{780C2E66-7FD0-4E57-8D29-48A69CBE85AC}" srcId="{1028DEEE-6BA8-40E6-B0E5-E4745F8F2B08}" destId="{2F3ADD1E-2201-4FB4-BF7D-6884BFEFBEFD}" srcOrd="0" destOrd="0" parTransId="{54AA45BE-8B78-4CCE-B407-0AB4AFD2DFE9}" sibTransId="{4B0A5DF3-2E99-493C-ACE7-0F1E6D298ED0}"/>
    <dgm:cxn modelId="{13453DAB-8F45-44F1-807C-79965905F45B}" type="presParOf" srcId="{7D00A004-0420-4E35-A6C1-DA4150F7F48F}" destId="{1ABD06D2-6929-49C2-81C1-39CEA4C10FF7}" srcOrd="0" destOrd="0" presId="urn:microsoft.com/office/officeart/2005/8/layout/target1"/>
    <dgm:cxn modelId="{BA4D695C-0E8C-4CEB-95C2-47ABBFF368B6}" type="presParOf" srcId="{7D00A004-0420-4E35-A6C1-DA4150F7F48F}" destId="{100E114F-E68F-44E1-B58B-CDF030AA7FF5}" srcOrd="1" destOrd="0" presId="urn:microsoft.com/office/officeart/2005/8/layout/target1"/>
    <dgm:cxn modelId="{603E1FA2-C4A0-4590-BDBD-F38595EF45B1}" type="presParOf" srcId="{7D00A004-0420-4E35-A6C1-DA4150F7F48F}" destId="{343CD48F-012B-48B1-8CE0-B9DF3E8A19A3}" srcOrd="2" destOrd="0" presId="urn:microsoft.com/office/officeart/2005/8/layout/target1"/>
    <dgm:cxn modelId="{AE7CC9F7-765B-4195-8A22-4D939ED5CCED}" type="presParOf" srcId="{7D00A004-0420-4E35-A6C1-DA4150F7F48F}" destId="{6930A3B1-1710-4B75-B7FD-7A7F6AC588F7}" srcOrd="3" destOrd="0" presId="urn:microsoft.com/office/officeart/2005/8/layout/target1"/>
    <dgm:cxn modelId="{0C5CB172-B024-4E07-92D4-C4B746D63FEB}" type="presParOf" srcId="{7D00A004-0420-4E35-A6C1-DA4150F7F48F}" destId="{D435E05A-B9E5-4A45-A4F4-BCF938CBF52A}" srcOrd="4" destOrd="0" presId="urn:microsoft.com/office/officeart/2005/8/layout/target1"/>
    <dgm:cxn modelId="{FA080B52-F0BE-4CB9-BBEC-3BBA8CF49DD4}" type="presParOf" srcId="{7D00A004-0420-4E35-A6C1-DA4150F7F48F}" destId="{9A269E2C-ECDC-489C-AE9B-D0F90F7D7BA6}" srcOrd="5" destOrd="0" presId="urn:microsoft.com/office/officeart/2005/8/layout/target1"/>
    <dgm:cxn modelId="{A79AF6E7-01A0-43BC-BFFF-66E6B550037C}" type="presParOf" srcId="{7D00A004-0420-4E35-A6C1-DA4150F7F48F}" destId="{2CAC1962-2109-4904-8BD8-341835551B8F}" srcOrd="6" destOrd="0" presId="urn:microsoft.com/office/officeart/2005/8/layout/target1"/>
    <dgm:cxn modelId="{F0C39582-BFAE-4B7C-B2C4-F5884329E0BA}" type="presParOf" srcId="{7D00A004-0420-4E35-A6C1-DA4150F7F48F}" destId="{40CC75EB-E86A-4938-ACCE-AF4B64F1467F}" srcOrd="7" destOrd="0" presId="urn:microsoft.com/office/officeart/2005/8/layout/target1"/>
    <dgm:cxn modelId="{32E40670-FF4F-4A4B-AE24-8E173497613D}" type="presParOf" srcId="{7D00A004-0420-4E35-A6C1-DA4150F7F48F}" destId="{F3469BC7-1147-4872-B626-5FCE9F61CB66}" srcOrd="8" destOrd="0" presId="urn:microsoft.com/office/officeart/2005/8/layout/target1"/>
    <dgm:cxn modelId="{283FABC5-61E5-4F1A-80AC-17EC5DEB67A2}" type="presParOf" srcId="{7D00A004-0420-4E35-A6C1-DA4150F7F48F}" destId="{17FC56EF-C0DC-4DA6-BF4F-76184B562D25}" srcOrd="9" destOrd="0" presId="urn:microsoft.com/office/officeart/2005/8/layout/target1"/>
    <dgm:cxn modelId="{4DB2B27B-1947-4FE1-81D4-23C74DB5EF39}" type="presParOf" srcId="{7D00A004-0420-4E35-A6C1-DA4150F7F48F}" destId="{758DE8AE-4587-420E-970C-FD72BCC11FED}" srcOrd="10" destOrd="0" presId="urn:microsoft.com/office/officeart/2005/8/layout/target1"/>
    <dgm:cxn modelId="{028F5E13-E694-404E-8386-284F44698EE2}" type="presParOf" srcId="{7D00A004-0420-4E35-A6C1-DA4150F7F48F}" destId="{F95B2646-DCD5-4439-97E5-6B50286807FB}" srcOrd="11" destOrd="0" presId="urn:microsoft.com/office/officeart/2005/8/layout/target1"/>
    <dgm:cxn modelId="{1878F322-DEC2-41ED-AEB7-5C4A3DE18DAA}" type="presParOf" srcId="{7D00A004-0420-4E35-A6C1-DA4150F7F48F}" destId="{D62BFF79-167A-49D0-B6CE-C0A7145B22CC}" srcOrd="12" destOrd="0" presId="urn:microsoft.com/office/officeart/2005/8/layout/target1"/>
    <dgm:cxn modelId="{0ADBACF0-A0E6-47FB-AFEE-2F62949F3A78}" type="presParOf" srcId="{7D00A004-0420-4E35-A6C1-DA4150F7F48F}" destId="{C8D4A54B-19C7-434B-B0D0-F3559DF5A9D7}" srcOrd="13" destOrd="0" presId="urn:microsoft.com/office/officeart/2005/8/layout/target1"/>
    <dgm:cxn modelId="{F11EF366-580F-45AA-9F14-38AD0C5C1109}" type="presParOf" srcId="{7D00A004-0420-4E35-A6C1-DA4150F7F48F}" destId="{C2802D71-A226-4930-BBAA-13895F4327DA}" srcOrd="14" destOrd="0" presId="urn:microsoft.com/office/officeart/2005/8/layout/target1"/>
    <dgm:cxn modelId="{7935F80C-0CC5-4AAA-BB39-EA2803C7D6EB}" type="presParOf" srcId="{7D00A004-0420-4E35-A6C1-DA4150F7F48F}" destId="{18A467F3-901F-4399-B08E-FE79CCD8F6BB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09782-402A-42A5-A0D9-4E65EDEF601F}">
      <dsp:nvSpPr>
        <dsp:cNvPr id="0" name=""/>
        <dsp:cNvSpPr/>
      </dsp:nvSpPr>
      <dsp:spPr>
        <a:xfrm>
          <a:off x="883995" y="313143"/>
          <a:ext cx="5242408" cy="3551951"/>
        </a:xfrm>
        <a:prstGeom prst="round2DiagRect">
          <a:avLst>
            <a:gd name="adj1" fmla="val 0"/>
            <a:gd name="adj2" fmla="val 16670"/>
          </a:avLst>
        </a:prstGeom>
        <a:solidFill>
          <a:schemeClr val="accent2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F6616-FF0F-467D-A8F5-058003181872}">
      <dsp:nvSpPr>
        <dsp:cNvPr id="0" name=""/>
        <dsp:cNvSpPr/>
      </dsp:nvSpPr>
      <dsp:spPr>
        <a:xfrm>
          <a:off x="3505199" y="1025159"/>
          <a:ext cx="698" cy="2221178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A54C4-4751-4504-8D96-9084A6EE7BF5}">
      <dsp:nvSpPr>
        <dsp:cNvPr id="0" name=""/>
        <dsp:cNvSpPr/>
      </dsp:nvSpPr>
      <dsp:spPr>
        <a:xfrm>
          <a:off x="1058742" y="588494"/>
          <a:ext cx="2271710" cy="30945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- </a:t>
          </a:r>
          <a:r>
            <a:rPr lang="it-IT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CHI SONO?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- Qual è la mia cultura?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- I punti forti della mia cultura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I punti deboli della mia cultura-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Che cosa ho interiorizzato</a:t>
          </a:r>
          <a:endParaRPr lang="it-IT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058742" y="588494"/>
        <a:ext cx="2271710" cy="3094508"/>
      </dsp:txXfrm>
    </dsp:sp>
    <dsp:sp modelId="{ACDD86CB-04E6-47E2-BA9B-990487F2E96E}">
      <dsp:nvSpPr>
        <dsp:cNvPr id="0" name=""/>
        <dsp:cNvSpPr/>
      </dsp:nvSpPr>
      <dsp:spPr>
        <a:xfrm>
          <a:off x="3679946" y="588494"/>
          <a:ext cx="2271710" cy="30945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CHI è L’ALTRO?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- La sua cultura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- I punti forti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- Punti deboli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 dirty="0" smtClean="0">
            <a:solidFill>
              <a:srgbClr val="C00000"/>
            </a:solidFill>
            <a:latin typeface="Arial Black" panose="020B0A04020102020204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COME CAPIRLO SENZA GIUDICARLO</a:t>
          </a:r>
          <a:endParaRPr lang="it-IT" sz="17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3679946" y="588494"/>
        <a:ext cx="2271710" cy="3094508"/>
      </dsp:txXfrm>
    </dsp:sp>
    <dsp:sp modelId="{47DD98F5-816E-46CB-8EBC-D8E2D1462FC3}">
      <dsp:nvSpPr>
        <dsp:cNvPr id="0" name=""/>
        <dsp:cNvSpPr/>
      </dsp:nvSpPr>
      <dsp:spPr>
        <a:xfrm rot="16200000">
          <a:off x="-1090610" y="1100871"/>
          <a:ext cx="3075477" cy="873734"/>
        </a:xfrm>
        <a:prstGeom prst="rightArrow">
          <a:avLst>
            <a:gd name="adj1" fmla="val 49830"/>
            <a:gd name="adj2" fmla="val 60660"/>
          </a:avLst>
        </a:prstGeom>
        <a:solidFill>
          <a:srgbClr val="92D050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IDENTITA PERSONALE</a:t>
          </a:r>
          <a:endParaRPr lang="it-IT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-958559" y="1452099"/>
        <a:ext cx="2811374" cy="435382"/>
      </dsp:txXfrm>
    </dsp:sp>
    <dsp:sp modelId="{A1E9FA13-8EC1-4996-A116-6F2DACC26CC5}">
      <dsp:nvSpPr>
        <dsp:cNvPr id="0" name=""/>
        <dsp:cNvSpPr/>
      </dsp:nvSpPr>
      <dsp:spPr>
        <a:xfrm rot="5400000">
          <a:off x="5025532" y="2296890"/>
          <a:ext cx="3075477" cy="873734"/>
        </a:xfrm>
        <a:prstGeom prst="rightArrow">
          <a:avLst>
            <a:gd name="adj1" fmla="val 49830"/>
            <a:gd name="adj2" fmla="val 6066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rgbClr val="C00000"/>
              </a:solidFill>
              <a:latin typeface="Arial Black" panose="020B0A04020102020204" pitchFamily="34" charset="0"/>
            </a:rPr>
            <a:t>RELAZIONE CON L’ALTRO</a:t>
          </a:r>
          <a:endParaRPr lang="it-IT" sz="1400" kern="1200" dirty="0">
            <a:solidFill>
              <a:srgbClr val="C00000"/>
            </a:solidFill>
            <a:latin typeface="Arial Black" panose="020B0A04020102020204" pitchFamily="34" charset="0"/>
          </a:endParaRPr>
        </a:p>
      </dsp:txBody>
      <dsp:txXfrm>
        <a:off x="5157584" y="2384015"/>
        <a:ext cx="2811374" cy="435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DB7AE-C800-440F-8D7E-95F46F770AA5}">
      <dsp:nvSpPr>
        <dsp:cNvPr id="0" name=""/>
        <dsp:cNvSpPr/>
      </dsp:nvSpPr>
      <dsp:spPr>
        <a:xfrm>
          <a:off x="0" y="0"/>
          <a:ext cx="7071360" cy="1056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Autoconsapevolezza della propria identità</a:t>
          </a:r>
          <a:endParaRPr lang="it-IT" sz="36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30933" y="30933"/>
        <a:ext cx="5842468" cy="994266"/>
      </dsp:txXfrm>
    </dsp:sp>
    <dsp:sp modelId="{943C3E39-2252-4EBF-8F5F-1FCFB5B1DA84}">
      <dsp:nvSpPr>
        <dsp:cNvPr id="0" name=""/>
        <dsp:cNvSpPr/>
      </dsp:nvSpPr>
      <dsp:spPr>
        <a:xfrm>
          <a:off x="592226" y="1248156"/>
          <a:ext cx="7071360" cy="1056132"/>
        </a:xfrm>
        <a:prstGeom prst="roundRect">
          <a:avLst>
            <a:gd name="adj" fmla="val 10000"/>
          </a:avLst>
        </a:prstGeom>
        <a:solidFill>
          <a:schemeClr val="accent3">
            <a:hueOff val="-3439838"/>
            <a:satOff val="-23491"/>
            <a:lumOff val="-166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Decentramento</a:t>
          </a:r>
          <a:endParaRPr lang="it-IT" sz="40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623159" y="1279089"/>
        <a:ext cx="5730781" cy="994266"/>
      </dsp:txXfrm>
    </dsp:sp>
    <dsp:sp modelId="{DEF3EEB4-6BFC-4B1D-BF2D-6FDBF95B746E}">
      <dsp:nvSpPr>
        <dsp:cNvPr id="0" name=""/>
        <dsp:cNvSpPr/>
      </dsp:nvSpPr>
      <dsp:spPr>
        <a:xfrm>
          <a:off x="1175613" y="2496312"/>
          <a:ext cx="7071360" cy="1056132"/>
        </a:xfrm>
        <a:prstGeom prst="roundRect">
          <a:avLst>
            <a:gd name="adj" fmla="val 10000"/>
          </a:avLst>
        </a:prstGeom>
        <a:solidFill>
          <a:schemeClr val="accent3">
            <a:hueOff val="-6879677"/>
            <a:satOff val="-46982"/>
            <a:lumOff val="-33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Uguaglianza: nuovo sguardo su di </a:t>
          </a:r>
          <a:r>
            <a:rPr lang="it-IT" sz="32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sé </a:t>
          </a:r>
          <a:r>
            <a:rPr lang="it-IT" sz="32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 </a:t>
          </a:r>
          <a:r>
            <a:rPr lang="it-IT" sz="32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sugli </a:t>
          </a:r>
          <a:r>
            <a:rPr lang="it-IT" sz="32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altri</a:t>
          </a:r>
          <a:endParaRPr lang="it-IT" sz="32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206546" y="2527245"/>
        <a:ext cx="5739621" cy="994265"/>
      </dsp:txXfrm>
    </dsp:sp>
    <dsp:sp modelId="{0F3A5EAD-3AD8-4A54-A26E-77456F71D185}">
      <dsp:nvSpPr>
        <dsp:cNvPr id="0" name=""/>
        <dsp:cNvSpPr/>
      </dsp:nvSpPr>
      <dsp:spPr>
        <a:xfrm>
          <a:off x="1767839" y="3744468"/>
          <a:ext cx="7071360" cy="1056132"/>
        </a:xfrm>
        <a:prstGeom prst="roundRect">
          <a:avLst>
            <a:gd name="adj" fmla="val 10000"/>
          </a:avLst>
        </a:prstGeom>
        <a:solidFill>
          <a:schemeClr val="accent3">
            <a:hueOff val="-10319515"/>
            <a:satOff val="-70473"/>
            <a:lumOff val="-4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8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Relazione empatica</a:t>
          </a:r>
          <a:endParaRPr lang="it-IT" sz="48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798772" y="3775401"/>
        <a:ext cx="5730781" cy="994266"/>
      </dsp:txXfrm>
    </dsp:sp>
    <dsp:sp modelId="{48F061CB-1406-4FC4-9C1A-244125860084}">
      <dsp:nvSpPr>
        <dsp:cNvPr id="0" name=""/>
        <dsp:cNvSpPr/>
      </dsp:nvSpPr>
      <dsp:spPr>
        <a:xfrm>
          <a:off x="6384874" y="808901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kern="1200"/>
        </a:p>
      </dsp:txBody>
      <dsp:txXfrm>
        <a:off x="6539333" y="808901"/>
        <a:ext cx="377567" cy="516580"/>
      </dsp:txXfrm>
    </dsp:sp>
    <dsp:sp modelId="{007EF31F-62D8-4CBC-B116-23B1C99FF071}">
      <dsp:nvSpPr>
        <dsp:cNvPr id="0" name=""/>
        <dsp:cNvSpPr/>
      </dsp:nvSpPr>
      <dsp:spPr>
        <a:xfrm>
          <a:off x="6977100" y="2057057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5410680"/>
            <a:satOff val="-44990"/>
            <a:lumOff val="-545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410680"/>
              <a:satOff val="-44990"/>
              <a:lumOff val="-5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kern="1200"/>
        </a:p>
      </dsp:txBody>
      <dsp:txXfrm>
        <a:off x="7131559" y="2057057"/>
        <a:ext cx="377567" cy="516580"/>
      </dsp:txXfrm>
    </dsp:sp>
    <dsp:sp modelId="{865600D4-A898-41DC-AE7D-E283352120AF}">
      <dsp:nvSpPr>
        <dsp:cNvPr id="0" name=""/>
        <dsp:cNvSpPr/>
      </dsp:nvSpPr>
      <dsp:spPr>
        <a:xfrm>
          <a:off x="7560487" y="3305213"/>
          <a:ext cx="686485" cy="6864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0821360"/>
            <a:satOff val="-89980"/>
            <a:lumOff val="-1089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821360"/>
              <a:satOff val="-89980"/>
              <a:lumOff val="-108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100" kern="1200"/>
        </a:p>
      </dsp:txBody>
      <dsp:txXfrm>
        <a:off x="7714946" y="3305213"/>
        <a:ext cx="377567" cy="516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51FB8-C474-4D14-A782-B5169E96622E}">
      <dsp:nvSpPr>
        <dsp:cNvPr id="0" name=""/>
        <dsp:cNvSpPr/>
      </dsp:nvSpPr>
      <dsp:spPr>
        <a:xfrm>
          <a:off x="1305300" y="-169268"/>
          <a:ext cx="6533398" cy="6533398"/>
        </a:xfrm>
        <a:prstGeom prst="circularArrow">
          <a:avLst>
            <a:gd name="adj1" fmla="val 4668"/>
            <a:gd name="adj2" fmla="val 272909"/>
            <a:gd name="adj3" fmla="val 12853056"/>
            <a:gd name="adj4" fmla="val 18016096"/>
            <a:gd name="adj5" fmla="val 4847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11CA8F8-F07A-4620-BBDE-B8AED3E0B3D4}">
      <dsp:nvSpPr>
        <dsp:cNvPr id="0" name=""/>
        <dsp:cNvSpPr/>
      </dsp:nvSpPr>
      <dsp:spPr>
        <a:xfrm>
          <a:off x="2408783" y="1467"/>
          <a:ext cx="4326433" cy="21632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Autoconsapevolezza della propria identità</a:t>
          </a:r>
          <a:endParaRPr lang="it-IT" sz="32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2514383" y="107067"/>
        <a:ext cx="4115233" cy="1952016"/>
      </dsp:txXfrm>
    </dsp:sp>
    <dsp:sp modelId="{3B35B3D8-4F9E-40F5-A2E0-33367F6D080F}">
      <dsp:nvSpPr>
        <dsp:cNvPr id="0" name=""/>
        <dsp:cNvSpPr/>
      </dsp:nvSpPr>
      <dsp:spPr>
        <a:xfrm>
          <a:off x="4754707" y="2347391"/>
          <a:ext cx="4326433" cy="2163216"/>
        </a:xfrm>
        <a:prstGeom prst="roundRect">
          <a:avLst/>
        </a:prstGeom>
        <a:gradFill rotWithShape="0">
          <a:gsLst>
            <a:gs pos="0">
              <a:schemeClr val="accent4">
                <a:hueOff val="3585099"/>
                <a:satOff val="13874"/>
                <a:lumOff val="8889"/>
                <a:alphaOff val="0"/>
                <a:shade val="51000"/>
                <a:satMod val="130000"/>
              </a:schemeClr>
            </a:gs>
            <a:gs pos="80000">
              <a:schemeClr val="accent4">
                <a:hueOff val="3585099"/>
                <a:satOff val="13874"/>
                <a:lumOff val="8889"/>
                <a:alphaOff val="0"/>
                <a:shade val="93000"/>
                <a:satMod val="130000"/>
              </a:schemeClr>
            </a:gs>
            <a:gs pos="100000">
              <a:schemeClr val="accent4">
                <a:hueOff val="3585099"/>
                <a:satOff val="13874"/>
                <a:lumOff val="8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Decentramento</a:t>
          </a:r>
          <a:endParaRPr lang="it-IT" sz="36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4860307" y="2452991"/>
        <a:ext cx="4115233" cy="1952016"/>
      </dsp:txXfrm>
    </dsp:sp>
    <dsp:sp modelId="{DC525767-EE87-4CB4-B849-652FB74A5CE8}">
      <dsp:nvSpPr>
        <dsp:cNvPr id="0" name=""/>
        <dsp:cNvSpPr/>
      </dsp:nvSpPr>
      <dsp:spPr>
        <a:xfrm>
          <a:off x="2408783" y="4693315"/>
          <a:ext cx="4326433" cy="2163216"/>
        </a:xfrm>
        <a:prstGeom prst="roundRect">
          <a:avLst/>
        </a:prstGeom>
        <a:gradFill rotWithShape="0">
          <a:gsLst>
            <a:gs pos="0">
              <a:schemeClr val="accent4">
                <a:hueOff val="7170197"/>
                <a:satOff val="27747"/>
                <a:lumOff val="17779"/>
                <a:alphaOff val="0"/>
                <a:shade val="51000"/>
                <a:satMod val="130000"/>
              </a:schemeClr>
            </a:gs>
            <a:gs pos="80000">
              <a:schemeClr val="accent4">
                <a:hueOff val="7170197"/>
                <a:satOff val="27747"/>
                <a:lumOff val="17779"/>
                <a:alphaOff val="0"/>
                <a:shade val="93000"/>
                <a:satMod val="130000"/>
              </a:schemeClr>
            </a:gs>
            <a:gs pos="100000">
              <a:schemeClr val="accent4">
                <a:hueOff val="7170197"/>
                <a:satOff val="27747"/>
                <a:lumOff val="17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Uguaglianza: nuovo sguardo su di </a:t>
          </a:r>
          <a:r>
            <a:rPr lang="it-IT" sz="4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sé </a:t>
          </a:r>
          <a:r>
            <a:rPr lang="it-IT" sz="4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e </a:t>
          </a:r>
          <a:r>
            <a:rPr lang="it-IT" sz="4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sugli </a:t>
          </a:r>
          <a:r>
            <a:rPr lang="it-IT" sz="40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altri</a:t>
          </a:r>
          <a:endParaRPr lang="it-IT" sz="40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2514383" y="4798915"/>
        <a:ext cx="4115233" cy="1952016"/>
      </dsp:txXfrm>
    </dsp:sp>
    <dsp:sp modelId="{9FF47C14-77A2-4F28-8581-704A4089E0DC}">
      <dsp:nvSpPr>
        <dsp:cNvPr id="0" name=""/>
        <dsp:cNvSpPr/>
      </dsp:nvSpPr>
      <dsp:spPr>
        <a:xfrm>
          <a:off x="62859" y="2347391"/>
          <a:ext cx="4326433" cy="2163216"/>
        </a:xfrm>
        <a:prstGeom prst="roundRect">
          <a:avLst/>
        </a:prstGeom>
        <a:gradFill rotWithShape="0">
          <a:gsLst>
            <a:gs pos="0">
              <a:schemeClr val="accent4">
                <a:hueOff val="10755296"/>
                <a:satOff val="41621"/>
                <a:lumOff val="26668"/>
                <a:alphaOff val="0"/>
                <a:shade val="51000"/>
                <a:satMod val="130000"/>
              </a:schemeClr>
            </a:gs>
            <a:gs pos="80000">
              <a:schemeClr val="accent4">
                <a:hueOff val="10755296"/>
                <a:satOff val="41621"/>
                <a:lumOff val="26668"/>
                <a:alphaOff val="0"/>
                <a:shade val="93000"/>
                <a:satMod val="130000"/>
              </a:schemeClr>
            </a:gs>
            <a:gs pos="100000">
              <a:schemeClr val="accent4">
                <a:hueOff val="10755296"/>
                <a:satOff val="41621"/>
                <a:lumOff val="266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800" b="1" kern="12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Relazione empatica</a:t>
          </a:r>
          <a:endParaRPr lang="it-IT" sz="58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68459" y="2452991"/>
        <a:ext cx="4115233" cy="1952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6DF83-AA88-401E-BD71-7E2153A1EB60}">
      <dsp:nvSpPr>
        <dsp:cNvPr id="0" name=""/>
        <dsp:cNvSpPr/>
      </dsp:nvSpPr>
      <dsp:spPr>
        <a:xfrm>
          <a:off x="285750" y="1714499"/>
          <a:ext cx="5143500" cy="5143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B7D8A-2087-4937-B1E0-89A43028CC91}">
      <dsp:nvSpPr>
        <dsp:cNvPr id="0" name=""/>
        <dsp:cNvSpPr/>
      </dsp:nvSpPr>
      <dsp:spPr>
        <a:xfrm>
          <a:off x="6286500" y="0"/>
          <a:ext cx="2571750" cy="214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Id</a:t>
          </a:r>
          <a:r>
            <a:rPr lang="it-IT" sz="3200" b="1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entità </a:t>
          </a:r>
          <a:r>
            <a:rPr lang="it-IT" sz="32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psicologia</a:t>
          </a:r>
          <a:endParaRPr lang="it-IT" sz="32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6286500" y="0"/>
        <a:ext cx="2571750" cy="2143125"/>
      </dsp:txXfrm>
    </dsp:sp>
    <dsp:sp modelId="{B0DC9972-BF75-473F-81B6-7B90B4EED650}">
      <dsp:nvSpPr>
        <dsp:cNvPr id="0" name=""/>
        <dsp:cNvSpPr/>
      </dsp:nvSpPr>
      <dsp:spPr>
        <a:xfrm>
          <a:off x="5643562" y="1071562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1C93C-45C5-4D51-BCF8-779DD2F83D7B}">
      <dsp:nvSpPr>
        <dsp:cNvPr id="0" name=""/>
        <dsp:cNvSpPr/>
      </dsp:nvSpPr>
      <dsp:spPr>
        <a:xfrm rot="5400000">
          <a:off x="2641258" y="1286089"/>
          <a:ext cx="3216402" cy="278391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502EE-9345-406C-ADA1-C620EB2CF5BA}">
      <dsp:nvSpPr>
        <dsp:cNvPr id="0" name=""/>
        <dsp:cNvSpPr/>
      </dsp:nvSpPr>
      <dsp:spPr>
        <a:xfrm>
          <a:off x="152398" y="1714499"/>
          <a:ext cx="5143500" cy="514350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54939F-A799-41A4-A611-39BC77E1E333}">
      <dsp:nvSpPr>
        <dsp:cNvPr id="0" name=""/>
        <dsp:cNvSpPr/>
      </dsp:nvSpPr>
      <dsp:spPr>
        <a:xfrm>
          <a:off x="1866898" y="3429000"/>
          <a:ext cx="1714500" cy="1714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BA0D11-B013-4824-AD46-DB97FE2A6F9E}">
      <dsp:nvSpPr>
        <dsp:cNvPr id="0" name=""/>
        <dsp:cNvSpPr/>
      </dsp:nvSpPr>
      <dsp:spPr>
        <a:xfrm>
          <a:off x="6153148" y="0"/>
          <a:ext cx="2571750" cy="214312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Identità psicologica </a:t>
          </a:r>
          <a:endParaRPr lang="it-IT" sz="28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6153148" y="0"/>
        <a:ext cx="2571750" cy="2143125"/>
      </dsp:txXfrm>
    </dsp:sp>
    <dsp:sp modelId="{DC7FECB5-51B7-438E-B3C9-2286BA00FDB6}">
      <dsp:nvSpPr>
        <dsp:cNvPr id="0" name=""/>
        <dsp:cNvSpPr/>
      </dsp:nvSpPr>
      <dsp:spPr>
        <a:xfrm>
          <a:off x="5510210" y="1071562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45495-A219-447D-AD32-6D4282864377}">
      <dsp:nvSpPr>
        <dsp:cNvPr id="0" name=""/>
        <dsp:cNvSpPr/>
      </dsp:nvSpPr>
      <dsp:spPr>
        <a:xfrm rot="5400000">
          <a:off x="2507907" y="1286089"/>
          <a:ext cx="3216402" cy="278391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1A248-362E-4CC8-8576-8269842D363F}">
      <dsp:nvSpPr>
        <dsp:cNvPr id="0" name=""/>
        <dsp:cNvSpPr/>
      </dsp:nvSpPr>
      <dsp:spPr>
        <a:xfrm>
          <a:off x="5886444" y="2695569"/>
          <a:ext cx="3105156" cy="1038236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rgbClr val="FF00FF"/>
              </a:solidFill>
              <a:latin typeface="Arial Black" panose="020B0A04020102020204" pitchFamily="34" charset="0"/>
            </a:rPr>
            <a:t>Identità socio-culturale</a:t>
          </a:r>
          <a:endParaRPr lang="it-IT" sz="2800" kern="1200" dirty="0">
            <a:solidFill>
              <a:srgbClr val="FF00FF"/>
            </a:solidFill>
            <a:latin typeface="Arial Black" panose="020B0A04020102020204" pitchFamily="34" charset="0"/>
          </a:endParaRPr>
        </a:p>
      </dsp:txBody>
      <dsp:txXfrm>
        <a:off x="5886444" y="2695569"/>
        <a:ext cx="3105156" cy="1038236"/>
      </dsp:txXfrm>
    </dsp:sp>
    <dsp:sp modelId="{C8B10585-333E-44E4-AB61-48A8B1CCC3AE}">
      <dsp:nvSpPr>
        <dsp:cNvPr id="0" name=""/>
        <dsp:cNvSpPr/>
      </dsp:nvSpPr>
      <dsp:spPr>
        <a:xfrm>
          <a:off x="5510210" y="3214687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505D5-BECB-43C9-915E-9F2DA1C6D422}">
      <dsp:nvSpPr>
        <dsp:cNvPr id="0" name=""/>
        <dsp:cNvSpPr/>
      </dsp:nvSpPr>
      <dsp:spPr>
        <a:xfrm rot="5400000">
          <a:off x="3604372" y="3565559"/>
          <a:ext cx="2251481" cy="155590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69BC7-1147-4872-B626-5FCE9F61CB66}">
      <dsp:nvSpPr>
        <dsp:cNvPr id="0" name=""/>
        <dsp:cNvSpPr/>
      </dsp:nvSpPr>
      <dsp:spPr>
        <a:xfrm>
          <a:off x="285750" y="1714499"/>
          <a:ext cx="5143500" cy="5143500"/>
        </a:xfrm>
        <a:prstGeom prst="ellipse">
          <a:avLst/>
        </a:prstGeom>
        <a:solidFill>
          <a:schemeClr val="accent3">
            <a:hueOff val="-10319515"/>
            <a:satOff val="-70473"/>
            <a:lumOff val="-498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5E05A-B9E5-4A45-A4F4-BCF938CBF52A}">
      <dsp:nvSpPr>
        <dsp:cNvPr id="0" name=""/>
        <dsp:cNvSpPr/>
      </dsp:nvSpPr>
      <dsp:spPr>
        <a:xfrm>
          <a:off x="1314450" y="2743200"/>
          <a:ext cx="3086100" cy="308610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BD06D2-6929-49C2-81C1-39CEA4C10FF7}">
      <dsp:nvSpPr>
        <dsp:cNvPr id="0" name=""/>
        <dsp:cNvSpPr/>
      </dsp:nvSpPr>
      <dsp:spPr>
        <a:xfrm>
          <a:off x="2343150" y="3771900"/>
          <a:ext cx="1028700" cy="10287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E114F-E68F-44E1-B58B-CDF030AA7FF5}">
      <dsp:nvSpPr>
        <dsp:cNvPr id="0" name=""/>
        <dsp:cNvSpPr/>
      </dsp:nvSpPr>
      <dsp:spPr>
        <a:xfrm>
          <a:off x="6286500" y="0"/>
          <a:ext cx="2571750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36830" bIns="36830" numCol="1" spcCol="1270" anchor="ctr" anchorCtr="0">
          <a:noAutofit/>
          <a:sp3d extrusionH="28000" prstMaterial="matte"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Identità psicologica</a:t>
          </a:r>
          <a:endParaRPr lang="it-IT" sz="29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6286500" y="0"/>
        <a:ext cx="2571750" cy="1500187"/>
      </dsp:txXfrm>
    </dsp:sp>
    <dsp:sp modelId="{343CD48F-012B-48B1-8CE0-B9DF3E8A19A3}">
      <dsp:nvSpPr>
        <dsp:cNvPr id="0" name=""/>
        <dsp:cNvSpPr/>
      </dsp:nvSpPr>
      <dsp:spPr>
        <a:xfrm>
          <a:off x="5643562" y="750093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0A3B1-1710-4B75-B7FD-7A7F6AC588F7}">
      <dsp:nvSpPr>
        <dsp:cNvPr id="0" name=""/>
        <dsp:cNvSpPr/>
      </dsp:nvSpPr>
      <dsp:spPr>
        <a:xfrm rot="5400000">
          <a:off x="2481595" y="1126855"/>
          <a:ext cx="3535299" cy="278349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9E2C-ECDC-489C-AE9B-D0F90F7D7BA6}">
      <dsp:nvSpPr>
        <dsp:cNvPr id="0" name=""/>
        <dsp:cNvSpPr/>
      </dsp:nvSpPr>
      <dsp:spPr>
        <a:xfrm>
          <a:off x="6286500" y="1500187"/>
          <a:ext cx="2571750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36830" bIns="36830" numCol="1" spcCol="1270" anchor="ctr" anchorCtr="0">
          <a:noAutofit/>
          <a:sp3d extrusionH="28000" prstMaterial="matte"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0" kern="1200" dirty="0" smtClean="0">
              <a:solidFill>
                <a:srgbClr val="FF00FF"/>
              </a:solidFill>
              <a:latin typeface="Arial Black" panose="020B0A04020102020204" pitchFamily="34" charset="0"/>
            </a:rPr>
            <a:t>Identità</a:t>
          </a:r>
          <a:r>
            <a:rPr lang="it-IT" sz="2900" b="0" kern="1200" baseline="0" dirty="0" smtClean="0">
              <a:solidFill>
                <a:srgbClr val="FF00FF"/>
              </a:solidFill>
              <a:latin typeface="Arial Black" panose="020B0A04020102020204" pitchFamily="34" charset="0"/>
            </a:rPr>
            <a:t> socio-culturale</a:t>
          </a:r>
          <a:endParaRPr lang="it-IT" sz="2900" b="0" kern="1200" dirty="0">
            <a:solidFill>
              <a:srgbClr val="FF00FF"/>
            </a:solidFill>
            <a:latin typeface="Arial Black" panose="020B0A04020102020204" pitchFamily="34" charset="0"/>
          </a:endParaRPr>
        </a:p>
      </dsp:txBody>
      <dsp:txXfrm>
        <a:off x="6286500" y="1500187"/>
        <a:ext cx="2571750" cy="1500187"/>
      </dsp:txXfrm>
    </dsp:sp>
    <dsp:sp modelId="{2CAC1962-2109-4904-8BD8-341835551B8F}">
      <dsp:nvSpPr>
        <dsp:cNvPr id="0" name=""/>
        <dsp:cNvSpPr/>
      </dsp:nvSpPr>
      <dsp:spPr>
        <a:xfrm>
          <a:off x="5643562" y="2250281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C75EB-E86A-4938-ACCE-AF4B64F1467F}">
      <dsp:nvSpPr>
        <dsp:cNvPr id="0" name=""/>
        <dsp:cNvSpPr/>
      </dsp:nvSpPr>
      <dsp:spPr>
        <a:xfrm rot="5400000">
          <a:off x="3240433" y="2603639"/>
          <a:ext cx="2754858" cy="2046255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C56EF-C0DC-4DA6-BF4F-76184B562D25}">
      <dsp:nvSpPr>
        <dsp:cNvPr id="0" name=""/>
        <dsp:cNvSpPr/>
      </dsp:nvSpPr>
      <dsp:spPr>
        <a:xfrm>
          <a:off x="6286500" y="3000375"/>
          <a:ext cx="2571750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36830" bIns="36830" numCol="1" spcCol="1270" anchor="ctr" anchorCtr="0">
          <a:noAutofit/>
          <a:sp3d extrusionH="28000" prstMaterial="matte"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>
              <a:solidFill>
                <a:srgbClr val="0091EA"/>
              </a:solidFill>
              <a:latin typeface="Arial Black" panose="020B0A04020102020204" pitchFamily="34" charset="0"/>
            </a:rPr>
            <a:t>Identità Religiosa</a:t>
          </a:r>
          <a:endParaRPr lang="it-IT" sz="2900" kern="1200" dirty="0">
            <a:solidFill>
              <a:srgbClr val="0091EA"/>
            </a:solidFill>
            <a:latin typeface="Arial Black" panose="020B0A04020102020204" pitchFamily="34" charset="0"/>
          </a:endParaRPr>
        </a:p>
      </dsp:txBody>
      <dsp:txXfrm>
        <a:off x="6286500" y="3000375"/>
        <a:ext cx="2571750" cy="1500187"/>
      </dsp:txXfrm>
    </dsp:sp>
    <dsp:sp modelId="{758DE8AE-4587-420E-970C-FD72BCC11FED}">
      <dsp:nvSpPr>
        <dsp:cNvPr id="0" name=""/>
        <dsp:cNvSpPr/>
      </dsp:nvSpPr>
      <dsp:spPr>
        <a:xfrm>
          <a:off x="5643562" y="3750468"/>
          <a:ext cx="6429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B2646-DCD5-4439-97E5-6B50286807FB}">
      <dsp:nvSpPr>
        <dsp:cNvPr id="0" name=""/>
        <dsp:cNvSpPr/>
      </dsp:nvSpPr>
      <dsp:spPr>
        <a:xfrm rot="5400000">
          <a:off x="4000214" y="4079224"/>
          <a:ext cx="1968246" cy="130902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BFF79-167A-49D0-B6CE-C0A7145B22CC}">
      <dsp:nvSpPr>
        <dsp:cNvPr id="0" name=""/>
        <dsp:cNvSpPr/>
      </dsp:nvSpPr>
      <dsp:spPr>
        <a:xfrm>
          <a:off x="285750" y="1714499"/>
          <a:ext cx="5143500" cy="51435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9BC7-1147-4872-B626-5FCE9F61CB66}">
      <dsp:nvSpPr>
        <dsp:cNvPr id="0" name=""/>
        <dsp:cNvSpPr/>
      </dsp:nvSpPr>
      <dsp:spPr>
        <a:xfrm>
          <a:off x="1020841" y="2449591"/>
          <a:ext cx="3673316" cy="367331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5E05A-B9E5-4A45-A4F4-BCF938CBF52A}">
      <dsp:nvSpPr>
        <dsp:cNvPr id="0" name=""/>
        <dsp:cNvSpPr/>
      </dsp:nvSpPr>
      <dsp:spPr>
        <a:xfrm>
          <a:off x="1755505" y="3184255"/>
          <a:ext cx="2203989" cy="220398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D06D2-6929-49C2-81C1-39CEA4C10FF7}">
      <dsp:nvSpPr>
        <dsp:cNvPr id="0" name=""/>
        <dsp:cNvSpPr/>
      </dsp:nvSpPr>
      <dsp:spPr>
        <a:xfrm>
          <a:off x="2490168" y="3918918"/>
          <a:ext cx="734663" cy="734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E114F-E68F-44E1-B58B-CDF030AA7FF5}">
      <dsp:nvSpPr>
        <dsp:cNvPr id="0" name=""/>
        <dsp:cNvSpPr/>
      </dsp:nvSpPr>
      <dsp:spPr>
        <a:xfrm>
          <a:off x="6286500" y="0"/>
          <a:ext cx="2571750" cy="123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Identità Psicologica</a:t>
          </a:r>
          <a:endParaRPr lang="it-IT" sz="24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6286500" y="0"/>
        <a:ext cx="2571750" cy="1230153"/>
      </dsp:txXfrm>
    </dsp:sp>
    <dsp:sp modelId="{343CD48F-012B-48B1-8CE0-B9DF3E8A19A3}">
      <dsp:nvSpPr>
        <dsp:cNvPr id="0" name=""/>
        <dsp:cNvSpPr/>
      </dsp:nvSpPr>
      <dsp:spPr>
        <a:xfrm>
          <a:off x="5643562" y="615076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0A3B1-1710-4B75-B7FD-7A7F6AC588F7}">
      <dsp:nvSpPr>
        <dsp:cNvPr id="0" name=""/>
        <dsp:cNvSpPr/>
      </dsp:nvSpPr>
      <dsp:spPr>
        <a:xfrm rot="5400000">
          <a:off x="2411730" y="1020127"/>
          <a:ext cx="3634740" cy="282892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69E2C-ECDC-489C-AE9B-D0F90F7D7BA6}">
      <dsp:nvSpPr>
        <dsp:cNvPr id="0" name=""/>
        <dsp:cNvSpPr/>
      </dsp:nvSpPr>
      <dsp:spPr>
        <a:xfrm>
          <a:off x="6286500" y="1230153"/>
          <a:ext cx="2571750" cy="123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FF00FF"/>
              </a:solidFill>
              <a:latin typeface="Arial Black" panose="020B0A04020102020204" pitchFamily="34" charset="0"/>
            </a:rPr>
            <a:t>Identità socio-culturale</a:t>
          </a:r>
          <a:endParaRPr lang="it-IT" sz="2400" kern="1200" dirty="0">
            <a:solidFill>
              <a:srgbClr val="FF00FF"/>
            </a:solidFill>
            <a:latin typeface="Arial Black" panose="020B0A04020102020204" pitchFamily="34" charset="0"/>
          </a:endParaRPr>
        </a:p>
      </dsp:txBody>
      <dsp:txXfrm>
        <a:off x="6286500" y="1230153"/>
        <a:ext cx="2571750" cy="1230153"/>
      </dsp:txXfrm>
    </dsp:sp>
    <dsp:sp modelId="{2CAC1962-2109-4904-8BD8-341835551B8F}">
      <dsp:nvSpPr>
        <dsp:cNvPr id="0" name=""/>
        <dsp:cNvSpPr/>
      </dsp:nvSpPr>
      <dsp:spPr>
        <a:xfrm>
          <a:off x="5643562" y="1845230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C75EB-E86A-4938-ACCE-AF4B64F1467F}">
      <dsp:nvSpPr>
        <dsp:cNvPr id="0" name=""/>
        <dsp:cNvSpPr/>
      </dsp:nvSpPr>
      <dsp:spPr>
        <a:xfrm rot="5400000">
          <a:off x="3040951" y="2230135"/>
          <a:ext cx="2984944" cy="22159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C56EF-C0DC-4DA6-BF4F-76184B562D25}">
      <dsp:nvSpPr>
        <dsp:cNvPr id="0" name=""/>
        <dsp:cNvSpPr/>
      </dsp:nvSpPr>
      <dsp:spPr>
        <a:xfrm>
          <a:off x="6286500" y="2460307"/>
          <a:ext cx="2571750" cy="123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0091EA"/>
              </a:solidFill>
              <a:latin typeface="Arial Black" panose="020B0A04020102020204" pitchFamily="34" charset="0"/>
            </a:rPr>
            <a:t>Identità Religiosa</a:t>
          </a:r>
          <a:endParaRPr lang="it-IT" sz="2400" kern="1200" dirty="0">
            <a:solidFill>
              <a:srgbClr val="0091EA"/>
            </a:solidFill>
            <a:latin typeface="Arial Black" panose="020B0A04020102020204" pitchFamily="34" charset="0"/>
          </a:endParaRPr>
        </a:p>
      </dsp:txBody>
      <dsp:txXfrm>
        <a:off x="6286500" y="2460307"/>
        <a:ext cx="2571750" cy="1230153"/>
      </dsp:txXfrm>
    </dsp:sp>
    <dsp:sp modelId="{758DE8AE-4587-420E-970C-FD72BCC11FED}">
      <dsp:nvSpPr>
        <dsp:cNvPr id="0" name=""/>
        <dsp:cNvSpPr/>
      </dsp:nvSpPr>
      <dsp:spPr>
        <a:xfrm>
          <a:off x="5643562" y="3075384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B2646-DCD5-4439-97E5-6B50286807FB}">
      <dsp:nvSpPr>
        <dsp:cNvPr id="0" name=""/>
        <dsp:cNvSpPr/>
      </dsp:nvSpPr>
      <dsp:spPr>
        <a:xfrm rot="5400000">
          <a:off x="3650027" y="3357848"/>
          <a:ext cx="2276856" cy="17102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4A54B-19C7-434B-B0D0-F3559DF5A9D7}">
      <dsp:nvSpPr>
        <dsp:cNvPr id="0" name=""/>
        <dsp:cNvSpPr/>
      </dsp:nvSpPr>
      <dsp:spPr>
        <a:xfrm>
          <a:off x="6286500" y="3690461"/>
          <a:ext cx="2571750" cy="1230153"/>
        </a:xfrm>
        <a:prstGeom prst="rect">
          <a:avLst/>
        </a:prstGeom>
        <a:noFill/>
        <a:ln>
          <a:noFill/>
        </a:ln>
        <a:effectLst/>
        <a:scene3d>
          <a:camera prst="isometricOffAxis2Lef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solidFill>
                <a:srgbClr val="00B050"/>
              </a:solidFill>
              <a:latin typeface="Arial Black" panose="020B0A04020102020204" pitchFamily="34" charset="0"/>
            </a:rPr>
            <a:t>Identità di Fede</a:t>
          </a:r>
          <a:endParaRPr lang="it-IT" sz="3200" kern="1200" dirty="0">
            <a:solidFill>
              <a:srgbClr val="00B050"/>
            </a:solidFill>
            <a:latin typeface="Arial Black" panose="020B0A04020102020204" pitchFamily="34" charset="0"/>
          </a:endParaRPr>
        </a:p>
      </dsp:txBody>
      <dsp:txXfrm>
        <a:off x="6286500" y="3690461"/>
        <a:ext cx="2571750" cy="1230153"/>
      </dsp:txXfrm>
    </dsp:sp>
    <dsp:sp modelId="{C2802D71-A226-4930-BBAA-13895F4327DA}">
      <dsp:nvSpPr>
        <dsp:cNvPr id="0" name=""/>
        <dsp:cNvSpPr/>
      </dsp:nvSpPr>
      <dsp:spPr>
        <a:xfrm>
          <a:off x="5643562" y="4305538"/>
          <a:ext cx="64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467F3-901F-4399-B08E-FE79CCD8F6BB}">
      <dsp:nvSpPr>
        <dsp:cNvPr id="0" name=""/>
        <dsp:cNvSpPr/>
      </dsp:nvSpPr>
      <dsp:spPr>
        <a:xfrm rot="5400000">
          <a:off x="4260561" y="4490018"/>
          <a:ext cx="1564995" cy="119500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0840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63246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L’IDENTITA PERSONALE </a:t>
            </a:r>
            <a:r>
              <a:rPr lang="en-US" sz="3200" dirty="0" smtClean="0">
                <a:latin typeface="Arial Black" panose="020B0A04020102020204" pitchFamily="34" charset="0"/>
              </a:rPr>
              <a:t>E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LA RELAZIONE EMPATICA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0525"/>
            <a:ext cx="2209800" cy="2209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3932682"/>
            <a:ext cx="9144000" cy="294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9497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687568" y="3886200"/>
            <a:ext cx="3276600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Quello che è comune a un gruppo  specifico a un gruppo sociologico e che uno ha interiorizzato: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Usanze e costumi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Valori</a:t>
            </a:r>
            <a:endParaRPr lang="it-IT" sz="20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Pregiudizi</a:t>
            </a:r>
            <a:endParaRPr lang="it-IT" sz="20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Storia</a:t>
            </a:r>
            <a:endParaRPr lang="it-IT" sz="20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bisogni</a:t>
            </a:r>
            <a:endParaRPr lang="it-IT" sz="20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8600" y="228600"/>
            <a:ext cx="50292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FF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</a:t>
            </a:r>
            <a:r>
              <a:rPr lang="it-IT" sz="2000" b="1" dirty="0" smtClean="0">
                <a:solidFill>
                  <a:srgbClr val="FF00FF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identità culturale</a:t>
            </a: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it-IT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 riferisce alla percezione che ogni individuo ha di se stesso, cioè della propria coscienza di esistere come persona in relazione con altri individui, con i quali forma un gruppo sociale 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86400" y="76200"/>
            <a:ext cx="3300984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Stereotipi, pregiudizi, antecedenti storici, familiari, nazionali, </a:t>
            </a:r>
            <a:r>
              <a:rPr lang="it-IT" dirty="0" smtClean="0">
                <a:latin typeface="Arial Black" panose="020B0A04020102020204" pitchFamily="34" charset="0"/>
              </a:rPr>
              <a:t>razziali</a:t>
            </a:r>
            <a:r>
              <a:rPr lang="it-IT" dirty="0" smtClean="0">
                <a:latin typeface="Arial Black" panose="020B0A04020102020204" pitchFamily="34" charset="0"/>
              </a:rPr>
              <a:t>, religiosi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8600" y="5271194"/>
            <a:ext cx="4078224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Allargare la definizione aggiungendo elementi </a:t>
            </a:r>
            <a:r>
              <a:rPr lang="it-IT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che, secondo te, bisogna tenere </a:t>
            </a:r>
            <a:r>
              <a:rPr lang="it-IT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presenti </a:t>
            </a:r>
            <a:r>
              <a:rPr lang="it-IT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nell’identità culturale</a:t>
            </a:r>
            <a:endParaRPr lang="it-IT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5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638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85800" y="-36576"/>
            <a:ext cx="2895600" cy="2677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Qui, il gruppo sociale è un gruppo religioso con le sue credenze, riti, pratiche, morale, ecc</a:t>
            </a:r>
            <a:r>
              <a:rPr lang="it-IT" dirty="0" smtClean="0">
                <a:solidFill>
                  <a:schemeClr val="bg1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it-IT" dirty="0">
              <a:solidFill>
                <a:schemeClr val="bg1"/>
              </a:solidFill>
              <a:latin typeface="Arial Black" panose="020B0A040201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8111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72" y="4884039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533400"/>
            <a:ext cx="4419600" cy="132343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UNA FORTE ESPERIENZA DI DIO DA UNA NUOVA </a:t>
            </a:r>
            <a:r>
              <a:rPr lang="it-IT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IDENTITA’ </a:t>
            </a:r>
            <a:r>
              <a:rPr lang="it-IT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CHI LA FA: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IDENTITÀ DI FEDE</a:t>
            </a:r>
            <a:endParaRPr lang="it-IT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2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  <a:r>
              <a:rPr lang="it-IT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ecentramento</a:t>
            </a:r>
            <a:endParaRPr lang="it-IT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 </a:t>
            </a:r>
            <a:r>
              <a:rPr lang="it-IT" sz="51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Prendere distanza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5100" dirty="0">
                <a:latin typeface="MS Reference Sans Serif" panose="020B0604030504040204" pitchFamily="34" charset="0"/>
              </a:rPr>
              <a:t> A</a:t>
            </a:r>
            <a:r>
              <a:rPr lang="it-IT" sz="5100" dirty="0" smtClean="0">
                <a:latin typeface="MS Reference Sans Serif" panose="020B0604030504040204" pitchFamily="34" charset="0"/>
              </a:rPr>
              <a:t>vere una bella prospettiva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5100" dirty="0">
                <a:latin typeface="MS Reference Sans Serif" panose="020B0604030504040204" pitchFamily="34" charset="0"/>
              </a:rPr>
              <a:t> </a:t>
            </a:r>
            <a:r>
              <a:rPr lang="it-IT" sz="5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Relativizzare </a:t>
            </a:r>
            <a:r>
              <a:rPr lang="it-IT" sz="5100" dirty="0" smtClean="0">
                <a:latin typeface="MS Reference Sans Serif" panose="020B0604030504040204" pitchFamily="34" charset="0"/>
              </a:rPr>
              <a:t>-  </a:t>
            </a:r>
            <a:r>
              <a:rPr lang="it-IT" sz="5100" dirty="0" smtClean="0">
                <a:solidFill>
                  <a:srgbClr val="FF00FF"/>
                </a:solidFill>
                <a:latin typeface="Arial Black" panose="020B0A04020102020204" pitchFamily="34" charset="0"/>
              </a:rPr>
              <a:t>neutralità culturale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5100" dirty="0">
                <a:latin typeface="MS Reference Sans Serif" panose="020B0604030504040204" pitchFamily="34" charset="0"/>
              </a:rPr>
              <a:t> S</a:t>
            </a:r>
            <a:r>
              <a:rPr lang="it-IT" sz="5100" dirty="0" smtClean="0">
                <a:latin typeface="MS Reference Sans Serif" panose="020B0604030504040204" pitchFamily="34" charset="0"/>
              </a:rPr>
              <a:t>i sviluppa qui la capacità di </a:t>
            </a:r>
            <a:r>
              <a:rPr lang="it-IT" sz="5100" dirty="0" smtClean="0">
                <a:latin typeface="Arial Black" panose="020B0A04020102020204" pitchFamily="34" charset="0"/>
              </a:rPr>
              <a:t>allargare l’orizzonte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5100" dirty="0">
                <a:latin typeface="MS Reference Sans Serif" panose="020B0604030504040204" pitchFamily="34" charset="0"/>
              </a:rPr>
              <a:t> S</a:t>
            </a:r>
            <a:r>
              <a:rPr lang="it-IT" sz="5100" dirty="0" smtClean="0">
                <a:latin typeface="MS Reference Sans Serif" panose="020B0604030504040204" pitchFamily="34" charset="0"/>
              </a:rPr>
              <a:t>i perde l’atteggiamento di assolutizzare la propria cultura o </a:t>
            </a:r>
            <a:r>
              <a:rPr lang="it-IT" sz="5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quello che uno </a:t>
            </a:r>
            <a:r>
              <a:rPr lang="it-IT" sz="5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ha </a:t>
            </a:r>
            <a:r>
              <a:rPr lang="it-IT" sz="51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interiorizzato</a:t>
            </a:r>
            <a:r>
              <a:rPr lang="it-IT" sz="5100" dirty="0" smtClean="0">
                <a:latin typeface="MS Reference Sans Serif" panose="020B0604030504040204" pitchFamily="34" charset="0"/>
              </a:rPr>
              <a:t> della propria cultura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5100" dirty="0">
                <a:latin typeface="MS Reference Sans Serif" panose="020B0604030504040204" pitchFamily="34" charset="0"/>
              </a:rPr>
              <a:t> U</a:t>
            </a:r>
            <a:r>
              <a:rPr lang="it-IT" sz="5100" dirty="0" smtClean="0">
                <a:latin typeface="MS Reference Sans Serif" panose="020B0604030504040204" pitchFamily="34" charset="0"/>
              </a:rPr>
              <a:t>no può rendersi conto anche </a:t>
            </a:r>
            <a:r>
              <a:rPr lang="it-IT" sz="5100" dirty="0" smtClean="0">
                <a:solidFill>
                  <a:srgbClr val="0091EA"/>
                </a:solidFill>
                <a:latin typeface="Arial Black" panose="020B0A04020102020204" pitchFamily="34" charset="0"/>
              </a:rPr>
              <a:t>dell’uso difensivo da parte sua di alcuni elementi culturali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5100" dirty="0">
                <a:latin typeface="MS Reference Sans Serif" panose="020B0604030504040204" pitchFamily="34" charset="0"/>
              </a:rPr>
              <a:t> R</a:t>
            </a:r>
            <a:r>
              <a:rPr lang="it-IT" sz="5100" dirty="0" smtClean="0">
                <a:latin typeface="MS Reference Sans Serif" panose="020B0604030504040204" pitchFamily="34" charset="0"/>
              </a:rPr>
              <a:t>endersi conto anche delle </a:t>
            </a:r>
            <a:r>
              <a:rPr lang="it-IT" sz="51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distorsioni</a:t>
            </a:r>
            <a:r>
              <a:rPr lang="it-IT" sz="5100" dirty="0" smtClean="0">
                <a:solidFill>
                  <a:srgbClr val="FFC000"/>
                </a:solidFill>
                <a:latin typeface="MS Reference Sans Serif" panose="020B0604030504040204" pitchFamily="34" charset="0"/>
              </a:rPr>
              <a:t>,</a:t>
            </a:r>
            <a:r>
              <a:rPr lang="it-IT" sz="5100" dirty="0" smtClean="0">
                <a:latin typeface="MS Reference Sans Serif" panose="020B0604030504040204" pitchFamily="34" charset="0"/>
              </a:rPr>
              <a:t> </a:t>
            </a:r>
            <a:r>
              <a:rPr lang="it-IT" sz="5100" dirty="0" smtClean="0">
                <a:latin typeface="Arial Black" panose="020B0A04020102020204" pitchFamily="34" charset="0"/>
              </a:rPr>
              <a:t>condizionamenti (positivi o negativi)</a:t>
            </a:r>
            <a:r>
              <a:rPr lang="it-IT" sz="5100" dirty="0" smtClean="0">
                <a:latin typeface="MS Reference Sans Serif" panose="020B0604030504040204" pitchFamily="34" charset="0"/>
              </a:rPr>
              <a:t>, </a:t>
            </a:r>
            <a:r>
              <a:rPr lang="it-IT" sz="51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pregiudizi</a:t>
            </a:r>
            <a:endParaRPr lang="it-IT" sz="51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868362"/>
          </a:xfrm>
          <a:solidFill>
            <a:schemeClr val="tx1">
              <a:lumMod val="75000"/>
              <a:lumOff val="25000"/>
            </a:schemeClr>
          </a:solidFill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Decentramento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00B0F0"/>
                </a:solidFill>
              </a:rPr>
              <a:t>-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C000"/>
                </a:solidFill>
              </a:rPr>
              <a:t>decostruzione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86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 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</a:t>
            </a: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’oggettivazione che ci permette il decentramento, ci porta alla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decostruzione</a:t>
            </a: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</a:t>
            </a:r>
            <a:r>
              <a:rPr lang="it-IT" dirty="0" smtClean="0">
                <a:solidFill>
                  <a:srgbClr val="0091EA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quello che è falso</a:t>
            </a: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nel </a:t>
            </a:r>
            <a:r>
              <a:rPr lang="it-IT" dirty="0" smtClean="0">
                <a:solidFill>
                  <a:srgbClr val="FF00FF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proprio quadro culturale di riferimento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il valorizzare quello che è bello, positivo, quello che aiuta</a:t>
            </a: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Mettere in discussioni alcune «verità» che oggi non sembrano più </a:t>
            </a: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così </a:t>
            </a: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assolute.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Porta alla </a:t>
            </a: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purificazione della memoria culturale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Uno acquista una certa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libertà interiore </a:t>
            </a:r>
            <a:r>
              <a:rPr lang="it-IT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rispetto al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condizionamento della propria cultura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1019"/>
          </a:xfrm>
        </p:spPr>
      </p:pic>
    </p:spTree>
    <p:extLst>
      <p:ext uri="{BB962C8B-B14F-4D97-AF65-F5344CB8AC3E}">
        <p14:creationId xmlns:p14="http://schemas.microsoft.com/office/powerpoint/2010/main" val="22548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EMPATIA</a:t>
            </a:r>
            <a:endParaRPr lang="it-IT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419600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91EA"/>
                </a:solidFill>
                <a:latin typeface="Arial Black" panose="020B0A04020102020204" pitchFamily="34" charset="0"/>
              </a:rPr>
              <a:t>L’empatia</a:t>
            </a:r>
            <a:r>
              <a:rPr lang="it-IT" dirty="0"/>
              <a:t> 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la </a:t>
            </a:r>
            <a:r>
              <a:rPr lang="it-IT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capacità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“</a:t>
            </a:r>
            <a:r>
              <a:rPr lang="it-IT" b="1" dirty="0">
                <a:solidFill>
                  <a:srgbClr val="7030A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mettersi nei panni dell’altro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” percependo, in questo modo, </a:t>
            </a:r>
            <a:r>
              <a:rPr lang="it-IT" b="1" dirty="0">
                <a:solidFill>
                  <a:srgbClr val="00B4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emozioni e pensieri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Consiste nel </a:t>
            </a:r>
            <a:r>
              <a:rPr lang="it-IT" b="1" dirty="0">
                <a:solidFill>
                  <a:srgbClr val="F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riconoscere le emozioni degli altri come se fossero proprie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calandosi nella realtà altrui per comprenderne punti di vista, pensieri, sentimenti, emozioni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495800" cy="266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49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KOHUT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 l’Empatia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8768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>
              <a:solidFill>
                <a:srgbClr val="222222"/>
              </a:solidFill>
              <a:latin typeface="PT Sans"/>
            </a:endParaRPr>
          </a:p>
          <a:p>
            <a:pPr marL="0" indent="0">
              <a:buNone/>
            </a:pPr>
            <a:endParaRPr lang="it-IT">
              <a:solidFill>
                <a:srgbClr val="222222"/>
              </a:solidFill>
              <a:latin typeface="PT Sans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222222"/>
                </a:solidFill>
                <a:latin typeface="PT Sans"/>
              </a:rPr>
              <a:t>Alla </a:t>
            </a:r>
            <a:r>
              <a:rPr lang="it-IT" dirty="0">
                <a:solidFill>
                  <a:srgbClr val="222222"/>
                </a:solidFill>
                <a:latin typeface="PT Sans"/>
              </a:rPr>
              <a:t>base di ogni rapporto umano c’è la "</a:t>
            </a:r>
            <a:r>
              <a:rPr lang="it-IT" b="1" dirty="0">
                <a:solidFill>
                  <a:srgbClr val="00B415"/>
                </a:solidFill>
                <a:latin typeface="PT Sans"/>
              </a:rPr>
              <a:t>nostra capacità quotidiana di provare ciò che un’altra persona prova anche se, di solito e giustamente, in maniera attenuata</a:t>
            </a:r>
            <a:r>
              <a:rPr lang="it-IT" dirty="0">
                <a:solidFill>
                  <a:srgbClr val="222222"/>
                </a:solidFill>
                <a:latin typeface="PT Sans"/>
              </a:rPr>
              <a:t>." </a:t>
            </a:r>
            <a:endParaRPr lang="it-IT" dirty="0" smtClean="0">
              <a:solidFill>
                <a:srgbClr val="222222"/>
              </a:solidFill>
              <a:latin typeface="PT San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984504"/>
            <a:ext cx="86106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L’empatia </a:t>
            </a:r>
            <a:r>
              <a:rPr lang="it-IT" sz="2400" i="1" dirty="0">
                <a:solidFill>
                  <a:schemeClr val="bg1"/>
                </a:solidFill>
                <a:latin typeface="Arial Black" panose="020B0A04020102020204" pitchFamily="34" charset="0"/>
              </a:rPr>
              <a:t>come riconoscimento della soggettività dell’altro </a:t>
            </a:r>
            <a:endParaRPr lang="it-IT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Domande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486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1</a:t>
            </a:r>
            <a:r>
              <a:rPr lang="it-IT" dirty="0"/>
              <a:t>) 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Elenca </a:t>
            </a:r>
            <a:r>
              <a:rPr lang="it-IT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gli elementi che più caratterizzano la tua cultura d’origine.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Cosa più </a:t>
            </a:r>
            <a:r>
              <a:rPr lang="it-IT" b="1" dirty="0">
                <a:solidFill>
                  <a:srgbClr val="F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apprezzi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quali gli aspetti che l’esperienza della vita ti ha aiutato a </a:t>
            </a:r>
            <a:r>
              <a:rPr lang="it-IT" b="1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relativizzare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</a:p>
          <a:p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2) Come hai vissuto e stai vivendo  </a:t>
            </a:r>
            <a:r>
              <a:rPr lang="it-IT" b="1" dirty="0">
                <a:solidFill>
                  <a:srgbClr val="00B4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 processo di decentramento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dalla tua cultura per aprirti alla cultura del contesto missionario dove hai svolto o svolgi il tuo servizio?</a:t>
            </a:r>
          </a:p>
          <a:p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3) Qual è stata la tua </a:t>
            </a:r>
            <a:r>
              <a:rPr lang="it-IT" b="1" dirty="0">
                <a:solidFill>
                  <a:srgbClr val="7030A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esperienza di vivere in una comunità multiculturale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? Difficoltà, sfide e gioie.</a:t>
            </a:r>
          </a:p>
          <a:p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4) Cosa ha </a:t>
            </a:r>
            <a:r>
              <a:rPr lang="it-IT" b="1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ostacolato e cosa ha aiutato </a:t>
            </a:r>
            <a:r>
              <a:rPr lang="it-IT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l’incontro e </a:t>
            </a:r>
            <a:r>
              <a:rPr lang="it-IT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accoglienza nella diversità?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49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OBIETTIVO</a:t>
            </a:r>
            <a:endParaRPr lang="it-IT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3500" dirty="0">
                <a:solidFill>
                  <a:srgbClr val="FF000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it-IT" sz="3500" dirty="0" smtClean="0">
                <a:solidFill>
                  <a:srgbClr val="FF000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pprofondire l’identità personale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3500" dirty="0">
                <a:solidFill>
                  <a:srgbClr val="F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lang="it-IT" sz="3500" dirty="0" smtClean="0">
                <a:solidFill>
                  <a:srgbClr val="F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rendere coscienza del </a:t>
            </a:r>
            <a:r>
              <a:rPr lang="it-IT" sz="3500" dirty="0" smtClean="0">
                <a:solidFill>
                  <a:srgbClr val="FF00FF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quadro di riferimento culturale </a:t>
            </a:r>
            <a:r>
              <a:rPr lang="it-IT" sz="3500" dirty="0" smtClean="0">
                <a:solidFill>
                  <a:srgbClr val="FF00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che uso nel mio rapporto con gli altri</a:t>
            </a:r>
            <a:r>
              <a:rPr lang="it-IT" sz="3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(nei suoi aspetti </a:t>
            </a:r>
            <a:r>
              <a:rPr lang="it-IT" sz="3500" dirty="0" smtClean="0"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consci</a:t>
            </a:r>
            <a:r>
              <a:rPr lang="it-IT" sz="3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ma anche </a:t>
            </a:r>
            <a:r>
              <a:rPr lang="it-IT" sz="3500" dirty="0" smtClean="0"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inconsci</a:t>
            </a:r>
            <a:r>
              <a:rPr lang="it-IT" sz="3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3500" dirty="0">
                <a:solidFill>
                  <a:srgbClr val="00B4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3500" dirty="0" smtClean="0">
                <a:solidFill>
                  <a:srgbClr val="00B4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metà di questa tappa nel nostro cammino è la </a:t>
            </a:r>
            <a:r>
              <a:rPr lang="it-IT" sz="3500" b="1" dirty="0" smtClean="0">
                <a:solidFill>
                  <a:srgbClr val="00B4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CONSAPEVOLEZZA</a:t>
            </a:r>
            <a:r>
              <a:rPr lang="it-IT" sz="3500" dirty="0" smtClean="0">
                <a:solidFill>
                  <a:srgbClr val="00B4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it-IT" sz="3500" b="1" dirty="0" smtClean="0">
                <a:solidFill>
                  <a:srgbClr val="0091E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RENDERMI CONTO</a:t>
            </a:r>
            <a:r>
              <a:rPr lang="it-IT" sz="3500" dirty="0" smtClean="0">
                <a:solidFill>
                  <a:srgbClr val="00B4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questo </a:t>
            </a:r>
            <a:r>
              <a:rPr lang="it-IT" sz="3500" dirty="0" smtClean="0">
                <a:solidFill>
                  <a:srgbClr val="00B4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mio quadro di </a:t>
            </a:r>
            <a:r>
              <a:rPr lang="it-IT" sz="3500" dirty="0" smtClean="0">
                <a:solidFill>
                  <a:srgbClr val="00B41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riferimento</a:t>
            </a:r>
            <a:r>
              <a:rPr lang="it-IT" sz="3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 Del </a:t>
            </a:r>
            <a:r>
              <a:rPr lang="it-IT" sz="3500" dirty="0" smtClean="0"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quadro attuale del nostro istituto</a:t>
            </a:r>
            <a:r>
              <a:rPr lang="it-IT" sz="3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nella sua </a:t>
            </a:r>
            <a:r>
              <a:rPr lang="it-IT" sz="3500" dirty="0" smtClean="0">
                <a:solidFill>
                  <a:srgbClr val="FF000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configurazione culturale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3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3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 in vista di </a:t>
            </a:r>
            <a:r>
              <a:rPr lang="it-IT" sz="3500" dirty="0" smtClean="0">
                <a:solidFill>
                  <a:srgbClr val="FF000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LIBERARE L’EMPATIA </a:t>
            </a:r>
            <a:r>
              <a:rPr lang="it-IT" sz="35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noi</a:t>
            </a:r>
            <a:endParaRPr lang="it-IT" sz="35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Definizione d’Identità</a:t>
            </a:r>
            <a:endParaRPr lang="it-IT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L</a:t>
            </a:r>
            <a:r>
              <a:rPr lang="it-IT" sz="36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'identità</a:t>
            </a:r>
            <a:r>
              <a:rPr lang="it-IT" sz="3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è l'insieme di caratteristiche uniche che rende l'individuo </a:t>
            </a:r>
            <a:r>
              <a:rPr lang="it-IT" sz="3600" b="1" dirty="0"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unico e inconfondibile</a:t>
            </a:r>
            <a:r>
              <a:rPr lang="it-IT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e quindi </a:t>
            </a:r>
            <a:r>
              <a:rPr lang="it-IT" sz="3600" b="1" dirty="0"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ciò che ci rende </a:t>
            </a:r>
            <a:r>
              <a:rPr lang="it-IT" sz="3600" b="1" dirty="0" smtClean="0"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diversi </a:t>
            </a:r>
            <a:r>
              <a:rPr lang="it-IT" sz="3600" b="1" dirty="0"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dall'altro</a:t>
            </a:r>
            <a:r>
              <a:rPr lang="it-IT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L'identità non è immutabile, ma </a:t>
            </a:r>
            <a:r>
              <a:rPr lang="it-IT" sz="3600" b="1" dirty="0"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 trasforma con la crescita </a:t>
            </a:r>
            <a:r>
              <a:rPr lang="it-IT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i cambiamenti sociali.</a:t>
            </a:r>
          </a:p>
        </p:txBody>
      </p:sp>
    </p:spTree>
    <p:extLst>
      <p:ext uri="{BB962C8B-B14F-4D97-AF65-F5344CB8AC3E}">
        <p14:creationId xmlns:p14="http://schemas.microsoft.com/office/powerpoint/2010/main" val="6029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1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DEFINIZIONI</a:t>
            </a:r>
            <a:endParaRPr lang="it-IT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COMPETENZA INTERCULTURALE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3072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3600" b="1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Processo dinamico </a:t>
            </a:r>
            <a:r>
              <a:rPr lang="it-IT" sz="3600" b="1" dirty="0" smtClean="0">
                <a:latin typeface="Baskerville Old Face" panose="02020602080505020303" pitchFamily="18" charset="0"/>
              </a:rPr>
              <a:t>di </a:t>
            </a:r>
            <a:r>
              <a:rPr lang="it-IT" sz="3600" b="1" dirty="0" smtClean="0">
                <a:solidFill>
                  <a:srgbClr val="0091EA"/>
                </a:solidFill>
                <a:latin typeface="Baskerville Old Face" panose="02020602080505020303" pitchFamily="18" charset="0"/>
              </a:rPr>
              <a:t>crescita personale </a:t>
            </a:r>
            <a:r>
              <a:rPr lang="it-IT" sz="3600" b="1" dirty="0" smtClean="0">
                <a:latin typeface="Baskerville Old Face" panose="02020602080505020303" pitchFamily="18" charset="0"/>
              </a:rPr>
              <a:t>che include tutti e tre i livelli fondamentali dell’apprendimento: </a:t>
            </a:r>
            <a:r>
              <a:rPr lang="it-IT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cognitivo</a:t>
            </a:r>
            <a:r>
              <a:rPr lang="it-IT" sz="3600" b="1" dirty="0" smtClean="0">
                <a:latin typeface="Baskerville Old Face" panose="02020602080505020303" pitchFamily="18" charset="0"/>
              </a:rPr>
              <a:t>, </a:t>
            </a:r>
            <a:r>
              <a:rPr lang="it-IT" sz="36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affettivo</a:t>
            </a:r>
            <a:r>
              <a:rPr lang="it-IT" sz="3600" b="1" dirty="0" smtClean="0">
                <a:latin typeface="Baskerville Old Face" panose="02020602080505020303" pitchFamily="18" charset="0"/>
              </a:rPr>
              <a:t> e </a:t>
            </a:r>
            <a:r>
              <a:rPr lang="it-IT" sz="36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comportamentale</a:t>
            </a:r>
            <a:endParaRPr lang="it-IT" sz="36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COMPETENZA INTERCULTURALE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876800" y="2266949"/>
            <a:ext cx="4041775" cy="4530724"/>
          </a:xfrm>
          <a:solidFill>
            <a:schemeClr val="tx2">
              <a:lumMod val="50000"/>
            </a:schemeClr>
          </a:solidFill>
          <a:scene3d>
            <a:camera prst="perspectiveAbove"/>
            <a:lightRig rig="threePt" dir="t"/>
          </a:scene3d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 algn="r">
              <a:buNone/>
            </a:pPr>
            <a:r>
              <a:rPr lang="it-IT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Capacità di aumentare progressivamente la possibilità di comprendere la realtà e </a:t>
            </a:r>
            <a:r>
              <a:rPr lang="it-IT" sz="2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l’esperienza della differenza </a:t>
            </a:r>
            <a:r>
              <a:rPr lang="it-IT" sz="2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 maniera sempre più complessa. </a:t>
            </a:r>
            <a:endParaRPr lang="it-IT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6553200" cy="7159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ALCUNE CONSIDERAZIONI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026785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erlin Sans FB" panose="020E0602020502020306" pitchFamily="34" charset="0"/>
              </a:rPr>
              <a:t>C’è sempre una correlazione tra identità culturale personale e il modo in cui uno si relaziona all’atro nella sua identità culturale. </a:t>
            </a:r>
            <a:endParaRPr lang="it-IT" sz="2400" dirty="0">
              <a:latin typeface="Berlin Sans FB" panose="020E0602020502020306" pitchFamily="34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818313097"/>
              </p:ext>
            </p:extLst>
          </p:nvPr>
        </p:nvGraphicFramePr>
        <p:xfrm>
          <a:off x="1828800" y="2362200"/>
          <a:ext cx="7010400" cy="427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725" y="304799"/>
            <a:ext cx="8229600" cy="97313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PERSONA IN CONTESTO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981200"/>
            <a:ext cx="4038600" cy="4525963"/>
          </a:xfrm>
        </p:spPr>
        <p:txBody>
          <a:bodyPr/>
          <a:lstStyle/>
          <a:p>
            <a:r>
              <a:rPr lang="it-IT" dirty="0" smtClean="0">
                <a:latin typeface="Arial Black" panose="020B0A04020102020204" pitchFamily="34" charset="0"/>
              </a:rPr>
              <a:t>STORIA PERSONALE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FAMIGLIA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NAZIONE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RELIGIONE</a:t>
            </a:r>
            <a:endParaRPr lang="it-IT" dirty="0">
              <a:latin typeface="Arial Black" panose="020B0A040201020202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4535091"/>
            <a:ext cx="3274219" cy="217884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37" y="1447800"/>
            <a:ext cx="3803475" cy="41767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226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1143000"/>
          </a:xfr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91EA"/>
                </a:solidFill>
                <a:latin typeface="Arial Black" panose="020B0A04020102020204" pitchFamily="34" charset="0"/>
              </a:rPr>
              <a:t>TAPPE DI QUESTO PROCESSO</a:t>
            </a:r>
            <a:endParaRPr lang="it-IT" sz="3600" dirty="0">
              <a:solidFill>
                <a:srgbClr val="0091EA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414095"/>
              </p:ext>
            </p:extLst>
          </p:nvPr>
        </p:nvGraphicFramePr>
        <p:xfrm>
          <a:off x="152400" y="20574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1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54584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2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0553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019800" y="236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867400" y="2731532"/>
            <a:ext cx="3048000" cy="409342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nostra personalità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Quello che fa la mia struttura psicologica.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Quella che troviamo quando si fa una valutazione di personalità: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Perfezionista</a:t>
            </a:r>
            <a:endParaRPr lang="it-IT" sz="2000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Introverso</a:t>
            </a:r>
            <a:endParaRPr lang="it-IT" sz="2000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Estroverso</a:t>
            </a:r>
            <a:endParaRPr lang="it-IT" sz="2000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Istrionico</a:t>
            </a:r>
            <a:endParaRPr lang="it-IT" sz="2000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Narcisista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Ossessivo compulsivo</a:t>
            </a:r>
            <a:endParaRPr lang="it-IT" sz="2000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152400" y="381000"/>
            <a:ext cx="8610600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C000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ERIKSON</a:t>
            </a:r>
            <a:r>
              <a:rPr lang="it-IT" sz="1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parla dell’identità </a:t>
            </a:r>
            <a:r>
              <a:rPr lang="it-IT" sz="1600" b="1" dirty="0">
                <a:solidFill>
                  <a:schemeClr val="bg1"/>
                </a:solidFill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personale come di una consapevolezza da parte dell’individuo di un senso di Sé costante e continuo nel tempo e anche del riconoscimento da parte degli altri di queste qualità del sé dell‘ individuo</a:t>
            </a:r>
          </a:p>
        </p:txBody>
      </p:sp>
    </p:spTree>
    <p:extLst>
      <p:ext uri="{BB962C8B-B14F-4D97-AF65-F5344CB8AC3E}">
        <p14:creationId xmlns:p14="http://schemas.microsoft.com/office/powerpoint/2010/main" val="3131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2C87D2"/>
      </a:accent1>
      <a:accent2>
        <a:srgbClr val="59B2E9"/>
      </a:accent2>
      <a:accent3>
        <a:srgbClr val="79D0FB"/>
      </a:accent3>
      <a:accent4>
        <a:srgbClr val="493A2D"/>
      </a:accent4>
      <a:accent5>
        <a:srgbClr val="2C87D2"/>
      </a:accent5>
      <a:accent6>
        <a:srgbClr val="35C3EF"/>
      </a:accent6>
      <a:hlink>
        <a:srgbClr val="493A2D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754</Words>
  <Application>Microsoft Office PowerPoint</Application>
  <PresentationFormat>Presentazione su schermo (4:3)</PresentationFormat>
  <Paragraphs>101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1_Office Theme</vt:lpstr>
      <vt:lpstr>L’IDENTITA PERSONALE E LA RELAZIONE EMPATICA</vt:lpstr>
      <vt:lpstr>OBIETTIVO</vt:lpstr>
      <vt:lpstr>Definizione d’Identità</vt:lpstr>
      <vt:lpstr>DEFINIZIONI</vt:lpstr>
      <vt:lpstr>ALCUNE CONSIDERAZIONI</vt:lpstr>
      <vt:lpstr>LA PERSONA IN CONTESTO</vt:lpstr>
      <vt:lpstr>TAPPE DI QUESTO PROCESSO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Decentramento</vt:lpstr>
      <vt:lpstr>Decentramento - decostruzione</vt:lpstr>
      <vt:lpstr>Presentazione standard di PowerPoint</vt:lpstr>
      <vt:lpstr>EMPATIA</vt:lpstr>
      <vt:lpstr>KOHUT  e l’Empatia</vt:lpstr>
      <vt:lpstr> Domande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utente</cp:lastModifiedBy>
  <cp:revision>281</cp:revision>
  <dcterms:created xsi:type="dcterms:W3CDTF">2012-04-26T17:06:14Z</dcterms:created>
  <dcterms:modified xsi:type="dcterms:W3CDTF">2019-01-21T16:22:19Z</dcterms:modified>
</cp:coreProperties>
</file>