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9C400"/>
    <a:srgbClr val="F8DAFE"/>
    <a:srgbClr val="FFFF99"/>
    <a:srgbClr val="FDE2CB"/>
    <a:srgbClr val="F67E1A"/>
    <a:srgbClr val="00FF00"/>
    <a:srgbClr val="8B820F"/>
    <a:srgbClr val="035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4660"/>
  </p:normalViewPr>
  <p:slideViewPr>
    <p:cSldViewPr>
      <p:cViewPr varScale="1">
        <p:scale>
          <a:sx n="87" d="100"/>
          <a:sy n="87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2944-125C-459F-95BA-CB76ED9148E9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4304-3835-45A9-9EC9-D0B88A4261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8002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F017-564B-481C-8E09-F09B60067A22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09C-DEE8-4300-A927-8EF285D22D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357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4265-408B-4EC7-9A59-3981E2ACE323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2B61-FCEC-4520-A172-D0886D4710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6668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BC9E-F006-4A32-B5E4-BBBC14C79E24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C046-5BDB-4606-9CC4-C31E2036EC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0464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733D-119D-4185-908A-FBB044ED9144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A800-697A-4BB0-B3A3-2DD408F973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21830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B4B4-5A19-4ACE-8F2C-9E1992961A9F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8B65-D06C-4B4E-8EEB-7A108525F5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1208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DA4D-343F-4936-B93A-8C772CDDE788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4E6E-F873-4299-981B-E926C18997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3148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0EDA-A421-43F7-8D26-70F22201BE54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E78B-9B80-4046-98F8-E4342A1FFC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3186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E66D-1F50-41CA-B977-9DDFD43E71BD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C8B6-52A1-4CDA-9EC4-5891660A3A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5682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7063-96FC-437B-9523-BFCCD878EFE4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9C91-8D7A-44AD-A88B-8F50743C0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8284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BF0C-28BE-4AB2-9D88-2AECB2EDF5D9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1CCC-B93E-4109-9FB8-DEBA1A60DA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5443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E032B-A774-46E1-9572-E0E9B71C831D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F67131-89BB-448E-82CF-D271B5055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nterculturalidad-m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830"/>
            <a:ext cx="9144000" cy="692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142875" y="1901825"/>
            <a:ext cx="8786813" cy="36154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Padre,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Abbà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 </a:t>
            </a:r>
            <a:b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di tutta la comunità,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Padre di tutti i popoli ed etnie.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eaLnBrk="1" hangingPunct="1"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ydian Csv BT" pitchFamily="66" charset="0"/>
            </a:endParaRPr>
          </a:p>
          <a:p>
            <a:pPr eaLnBrk="1" hangingPunct="1"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ydian Csv BT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43042" y="428604"/>
            <a:ext cx="60007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Padre nostro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o-razzism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  <a:gradFill flip="none" rotWithShape="1">
            <a:gsLst>
              <a:gs pos="0">
                <a:srgbClr val="FBEAC7">
                  <a:alpha val="12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dal male dei pregiudizi,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dal male dell’intolleranza </a:t>
            </a:r>
            <a:br>
              <a:rPr lang="it-IT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3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 dell’indifferenza,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dal male che nega la tua esistenza.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5" name="Rettangolo 4"/>
          <p:cNvSpPr/>
          <p:nvPr/>
        </p:nvSpPr>
        <p:spPr>
          <a:xfrm>
            <a:off x="522045" y="357166"/>
            <a:ext cx="8109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roadway" pitchFamily="82" charset="0"/>
              </a:rPr>
              <a:t>Ma liberaci dal male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nfant-du-mond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 descr="reflejosdeluz%20(6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092" y="0"/>
            <a:ext cx="4714908" cy="704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reflejosdeluz%20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7654" y="3357562"/>
            <a:ext cx="4762530" cy="357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571472" y="1000108"/>
            <a:ext cx="35004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oadway" pitchFamily="82" charset="0"/>
              </a:rPr>
              <a:t>AMEN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5" descr="foto_cieli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bandi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9272744" cy="514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1259632" y="1700808"/>
            <a:ext cx="6264696" cy="4320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al di sopra di tutte le nazioni e le culture,</a:t>
            </a:r>
            <a:endParaRPr lang="en-US" sz="3600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al di sopra di tutti i nostri progetti,</a:t>
            </a:r>
            <a:endParaRPr lang="en-US" sz="3600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al di sopra del tempo e dello spazio, </a:t>
            </a:r>
            <a:br>
              <a:rPr lang="it-IT" sz="36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36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di tutta la terra.</a:t>
            </a:r>
            <a:endParaRPr lang="en-US" sz="3600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  <a:p>
            <a:pPr eaLnBrk="1" hangingPunct="1">
              <a:defRPr/>
            </a:pPr>
            <a:endParaRPr lang="en-US" b="1" dirty="0" smtClean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00166" y="214290"/>
            <a:ext cx="62247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Che sei nei cieli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 descr="solidaridad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06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214313" y="4214813"/>
            <a:ext cx="8572500" cy="26431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in ogni cultura </a:t>
            </a:r>
            <a:r>
              <a:rPr lang="it-IT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/>
            </a:r>
            <a:br>
              <a:rPr lang="it-IT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 nel riconoscere in ognuno</a:t>
            </a:r>
            <a:br>
              <a:rPr lang="it-IT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il tuo volto.</a:t>
            </a:r>
            <a:endParaRPr lang="en-US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309552" y="214290"/>
            <a:ext cx="94535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    </a:t>
            </a: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Sia santificato </a:t>
            </a:r>
            <a:b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</a:b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                           il tuo nome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WINDOWS\Desktop\0-Varie\IMMAGINI\Bam-Giov-Fam\Giovani\G-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4" y="0"/>
            <a:ext cx="91748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0" y="5286375"/>
            <a:ext cx="9144000" cy="1571625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regno dei fratelli e delle sorelle che vivono insieme </a:t>
            </a:r>
            <a:endParaRPr lang="en-US" sz="4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senza discriminazioni di genere, cultura, religione.</a:t>
            </a:r>
            <a:endParaRPr lang="en-US" sz="4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Rettangolo 4"/>
          <p:cNvSpPr/>
          <p:nvPr/>
        </p:nvSpPr>
        <p:spPr>
          <a:xfrm>
            <a:off x="970830" y="357166"/>
            <a:ext cx="745882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Venga il tuo  regno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ni_un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53"/>
            <a:ext cx="9144000" cy="692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457200" y="3286125"/>
            <a:ext cx="8229600" cy="28400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C</a:t>
            </a:r>
            <a:r>
              <a:rPr lang="it-IT" sz="4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he tutti siano uno in te </a:t>
            </a:r>
            <a:endParaRPr lang="en-US" sz="4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marL="84138" indent="-8413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e che abbiamo premura </a:t>
            </a:r>
            <a:br>
              <a:rPr lang="it-IT" sz="4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4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e cura dei poveri e degli emarginati.</a:t>
            </a:r>
            <a:endParaRPr lang="en-US" sz="43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516" y="357166"/>
            <a:ext cx="8886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Sia fatta la tua volontà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_cieli_7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80" y="-53578"/>
            <a:ext cx="9239280" cy="692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321467" y="1700808"/>
            <a:ext cx="8072437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4138" indent="-84138" algn="ctr" eaLnBrk="1" hangingPunct="1">
              <a:buFont typeface="Wingdings 2" pitchFamily="18" charset="2"/>
              <a:buNone/>
              <a:defRPr/>
            </a:pPr>
            <a: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come in cielo dove tu non badi </a:t>
            </a:r>
            <a:b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</a:br>
            <a: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al colore o all’apparenza, ma al cuore,</a:t>
            </a:r>
            <a:endParaRPr lang="en-US" b="1" dirty="0" smtClean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anose="020B0903060703020204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così in terra dove ci chiedi di vivere</a:t>
            </a:r>
            <a:b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</a:br>
            <a: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amandoci gli uni gli altri </a:t>
            </a:r>
            <a:b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</a:br>
            <a:r>
              <a:rPr lang="it-IT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come tu ci hai amato</a:t>
            </a:r>
            <a:endParaRPr lang="en-US" b="1" dirty="0" smtClean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anose="020B0903060703020204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Rettangolo 4"/>
          <p:cNvSpPr/>
          <p:nvPr/>
        </p:nvSpPr>
        <p:spPr>
          <a:xfrm>
            <a:off x="357158" y="357166"/>
            <a:ext cx="838282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Come in cielo così in terra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oadway" pitchFamily="82" charset="0"/>
            </a:endParaRPr>
          </a:p>
        </p:txBody>
      </p:sp>
      <p:pic>
        <p:nvPicPr>
          <p:cNvPr id="7" name="Immagine 6" descr="un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482000"/>
            <a:ext cx="3571900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3" descr="21maggio_vangelo_clip_image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9144000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4214812"/>
            <a:ext cx="8229600" cy="23825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</a:rPr>
              <a:t>pane della giustizia e della verità, 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</a:rPr>
              <a:t>dell’educazione e della cultura,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</a:rPr>
              <a:t>pane della pace e del perdono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eaLnBrk="1" hangingPunct="1">
              <a:defRPr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Dacci oggi </a:t>
            </a:r>
            <a:br>
              <a:rPr lang="it-IT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</a:br>
            <a:r>
              <a:rPr lang="it-IT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oadway" pitchFamily="82" charset="0"/>
              </a:rPr>
              <a:t>il nostro pane quotidiano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ri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69"/>
            <a:ext cx="9144000" cy="678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Rimetti a noi i nostri debiti come noi li rimettiamo </a:t>
            </a:r>
            <a:b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</a:br>
            <a: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>ai nostri debitori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oadway" pitchFamily="8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285750" y="3143251"/>
            <a:ext cx="8543925" cy="27340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i debiti dei colonizzatori, </a:t>
            </a:r>
            <a:br>
              <a:rPr lang="it-IT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</a:br>
            <a:r>
              <a:rPr lang="it-IT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dei ricchi che sfruttano i poveri,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anose="020B0903060703020204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anose="020B0903060703020204" pitchFamily="34" charset="0"/>
              </a:rPr>
              <a:t>i debiti legati al misconoscimento dei diritti fondamentali della persona umana.</a:t>
            </a:r>
            <a:endParaRPr lang="en-US" sz="4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azzis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18674"/>
            <a:ext cx="9144001" cy="697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0" y="3645024"/>
            <a:ext cx="9144000" cy="2928937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tentazione di credere </a:t>
            </a:r>
            <a:b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che la nostra cultura è la migliore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tentazione del razzismo e dell’indifferenza</a:t>
            </a:r>
            <a:b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nei riguardi degli altri.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eaLnBrk="1" hangingPunct="1">
              <a:defRPr/>
            </a:pPr>
            <a:endParaRPr lang="en-US" sz="2400" dirty="0" smtClean="0">
              <a:latin typeface="Britannic Bol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7158" y="0"/>
            <a:ext cx="84083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oadway" pitchFamily="82" charset="0"/>
              </a:rPr>
              <a:t>E non c’indurre in tentazione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356</TotalTime>
  <Words>140</Words>
  <Application>Microsoft Office PowerPoint</Application>
  <PresentationFormat>Presentazione su schermo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      </vt:lpstr>
      <vt:lpstr>        </vt:lpstr>
      <vt:lpstr>Presentazione standard di PowerPoint</vt:lpstr>
      <vt:lpstr>Presentazione standard di PowerPoint</vt:lpstr>
      <vt:lpstr>       Rimetti a noi i nostri debiti come noi li rimettiamo  ai nostri debitori     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PADRE NOSTRO INTERCULTURALE</dc:title>
  <dc:creator>Martha</dc:creator>
  <cp:lastModifiedBy>Siro</cp:lastModifiedBy>
  <cp:revision>47</cp:revision>
  <dcterms:created xsi:type="dcterms:W3CDTF">2010-02-21T21:26:58Z</dcterms:created>
  <dcterms:modified xsi:type="dcterms:W3CDTF">2019-01-25T13:47:17Z</dcterms:modified>
</cp:coreProperties>
</file>