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26" y="4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s-E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s-E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&lt;header&gt;</a:t>
            </a:r>
          </a:p>
        </p:txBody>
      </p:sp>
      <p:sp>
        <p:nvSpPr>
          <p:cNvPr id="78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s-E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</a:p>
        </p:txBody>
      </p:sp>
      <p:sp>
        <p:nvSpPr>
          <p:cNvPr id="79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s-E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</a:p>
        </p:txBody>
      </p:sp>
      <p:sp>
        <p:nvSpPr>
          <p:cNvPr id="80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2A885169-AF59-4C64-843A-1E55184FEBAD}" type="slidenum">
              <a:rPr lang="es-E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‹nº›</a:t>
            </a:fld>
            <a:endParaRPr lang="es-E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53314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8" name="CustomShape 2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7922952F-0621-43C8-948F-DEC723F8C9E1}" type="slidenum">
              <a:rPr lang="es-E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6" name="CustomShape 2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06AA6BA7-B5D2-4104-BAC0-B1882DA523A8}" type="slidenum">
              <a:rPr lang="es-E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11</a:t>
            </a:fld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8" name="CustomShape 2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FEBF4F57-E184-4D59-BAFD-122669B518AB}" type="slidenum">
              <a:rPr lang="es-E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12</a:t>
            </a:fld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0" name="CustomShape 2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43D6CA89-9F0B-4AC7-A2B2-7C647CF3E202}" type="slidenum">
              <a:rPr lang="es-E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13</a:t>
            </a:fld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8A81A921-F23B-43CF-9BB7-1C208651B7AF}" type="slidenum">
              <a:rPr lang="es-E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14</a:t>
            </a:fld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4" name="CustomShape 2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304DEEF9-3CD5-4976-9695-64E71393C630}" type="slidenum">
              <a:rPr lang="es-E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15</a:t>
            </a:fld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6" name="CustomShape 2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48CF4734-EC87-4FA7-92C8-ED55002B299C}" type="slidenum">
              <a:rPr lang="es-E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16</a:t>
            </a:fld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8" name="CustomShape 2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09F53ECB-3585-4F99-9CA9-9702913B916C}" type="slidenum">
              <a:rPr lang="es-E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17</a:t>
            </a:fld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0" name="CustomShape 2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99CEB766-C0A2-44B9-8A8E-1ABF879572BC}" type="slidenum">
              <a:rPr lang="es-E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18</a:t>
            </a:fld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C973AA91-A5EE-4470-A6C3-BFAB393A11F4}" type="slidenum">
              <a:rPr lang="es-E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19</a:t>
            </a:fld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4" name="CustomShape 2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235792E8-CF26-4E8B-89F9-16EB830A6EFE}" type="slidenum">
              <a:rPr lang="es-E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20</a:t>
            </a:fld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EFA05053-434B-48A1-959C-AD441284ADE4}" type="slidenum">
              <a:rPr lang="es-E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3</a:t>
            </a:fld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6" name="CustomShape 2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939E55ED-5226-4D37-A283-787264473A89}" type="slidenum">
              <a:rPr lang="es-E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21</a:t>
            </a:fld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8" name="CustomShape 2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F453CDB8-9B9B-4CB3-BFE1-25BA95A30420}" type="slidenum">
              <a:rPr lang="es-E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22</a:t>
            </a:fld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C0A369A5-7E3C-470F-AD98-93A69BF957FF}" type="slidenum">
              <a:rPr lang="es-E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23</a:t>
            </a:fld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36A6C845-34C4-4D8B-9CBC-2DDD29389DE6}" type="slidenum">
              <a:rPr lang="es-E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24</a:t>
            </a:fld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4" name="CustomShape 2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3FC600E9-25F8-42B5-B518-12F0F945E5DB}" type="slidenum">
              <a:rPr lang="es-E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25</a:t>
            </a:fld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A6F184D4-C452-4AA7-9265-BB6BE1B3F8F2}" type="slidenum">
              <a:rPr lang="es-E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26</a:t>
            </a:fld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2" name="CustomShape 2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28B4F7F5-A6C4-4E9C-87C4-567B013B8981}" type="slidenum">
              <a:rPr lang="es-E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4</a:t>
            </a:fld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FC93D8E8-77BD-469A-84CC-C9FA3337EBA5}" type="slidenum">
              <a:rPr lang="es-E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5</a:t>
            </a:fld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6" name="CustomShape 2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27931B55-D527-4A41-84EC-0BCF14C86C5E}" type="slidenum">
              <a:rPr lang="es-E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6</a:t>
            </a:fld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8" name="CustomShape 2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F71AB5B9-89A5-45D2-971B-B50F6A74A9EF}" type="slidenum">
              <a:rPr lang="es-E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7</a:t>
            </a:fld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0" name="CustomShape 2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49DC7A53-4C14-4F4D-9A9B-67BEC317FD26}" type="slidenum">
              <a:rPr lang="es-E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8</a:t>
            </a:fld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4524CFB7-9B92-4122-BD5B-AFECABB770F3}" type="slidenum">
              <a:rPr lang="es-E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9</a:t>
            </a:fld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4" name="CustomShape 2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244BC6EB-D3D5-4A68-BF6F-4EA15E366401}" type="slidenum">
              <a:rPr lang="es-E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10</a:t>
            </a:fld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E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s-E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2423592" y="939064"/>
            <a:ext cx="7357320" cy="46481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es-ES" sz="7200" b="1" strike="noStrike" spc="-1" dirty="0" err="1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Situazione</a:t>
            </a:r>
            <a:r>
              <a:rPr lang="es-ES" sz="7200" b="1" strike="noStrike" spc="-1" dirty="0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 del </a:t>
            </a:r>
            <a:r>
              <a:rPr lang="es-ES" sz="7200" b="1" strike="noStrike" spc="-1" dirty="0" err="1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personale</a:t>
            </a:r>
            <a:r>
              <a:rPr lang="es-ES" sz="7200" b="1" strike="noStrike" spc="-1" dirty="0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 </a:t>
            </a:r>
            <a:r>
              <a:rPr lang="es-ES" sz="7200" b="1" strike="noStrike" spc="-1" dirty="0" err="1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dell'Istituto</a:t>
            </a:r>
            <a:endParaRPr lang="es-ES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0000"/>
              </a:lnSpc>
            </a:pPr>
            <a:r>
              <a:rPr lang="es-ES" sz="2800" b="1" spc="-1" dirty="0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tii"/>
              </a:rPr>
              <a:t>1 </a:t>
            </a:r>
            <a:r>
              <a:rPr lang="es-ES" sz="2800" b="1" spc="-1" dirty="0" err="1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tii"/>
              </a:rPr>
              <a:t>luglio</a:t>
            </a:r>
            <a:r>
              <a:rPr lang="es-ES" sz="2800" b="1" spc="-1" dirty="0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tii"/>
              </a:rPr>
              <a:t> </a:t>
            </a:r>
            <a:r>
              <a:rPr lang="es-ES" sz="2800" b="1" spc="-1" dirty="0" smtClean="0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tii"/>
              </a:rPr>
              <a:t>2017</a:t>
            </a:r>
            <a:endParaRPr lang="es-ES" sz="2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i"/>
            </a:endParaRPr>
          </a:p>
        </p:txBody>
      </p:sp>
      <p:sp>
        <p:nvSpPr>
          <p:cNvPr id="82" name="CustomShape 2"/>
          <p:cNvSpPr/>
          <p:nvPr/>
        </p:nvSpPr>
        <p:spPr>
          <a:xfrm>
            <a:off x="9021240" y="5267160"/>
            <a:ext cx="2742480" cy="64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Picture 6"/>
          <p:cNvPicPr/>
          <p:nvPr/>
        </p:nvPicPr>
        <p:blipFill>
          <a:blip r:embed="rId3"/>
          <a:stretch/>
        </p:blipFill>
        <p:spPr>
          <a:xfrm>
            <a:off x="324000" y="514440"/>
            <a:ext cx="10836720" cy="6077520"/>
          </a:xfrm>
          <a:prstGeom prst="rect">
            <a:avLst/>
          </a:prstGeom>
          <a:ln>
            <a:noFill/>
          </a:ln>
        </p:spPr>
      </p:pic>
      <p:sp>
        <p:nvSpPr>
          <p:cNvPr id="112" name="CustomShape 1"/>
          <p:cNvSpPr/>
          <p:nvPr/>
        </p:nvSpPr>
        <p:spPr>
          <a:xfrm>
            <a:off x="8164080" y="838080"/>
            <a:ext cx="2742480" cy="578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Media: 47%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CustomShape 2"/>
          <p:cNvSpPr/>
          <p:nvPr/>
        </p:nvSpPr>
        <p:spPr>
          <a:xfrm>
            <a:off x="2771640" y="-69840"/>
            <a:ext cx="7902720" cy="578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% di internalizzazione per continente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CustomShape 3"/>
          <p:cNvSpPr/>
          <p:nvPr/>
        </p:nvSpPr>
        <p:spPr>
          <a:xfrm>
            <a:off x="2009880" y="4848120"/>
            <a:ext cx="6073920" cy="22392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5" name="CustomShape 4"/>
          <p:cNvSpPr/>
          <p:nvPr/>
        </p:nvSpPr>
        <p:spPr>
          <a:xfrm>
            <a:off x="2019240" y="5343480"/>
            <a:ext cx="8555040" cy="2246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6" name="CustomShape 5"/>
          <p:cNvSpPr/>
          <p:nvPr/>
        </p:nvSpPr>
        <p:spPr>
          <a:xfrm>
            <a:off x="6153840" y="4772160"/>
            <a:ext cx="162792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A. francofona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CustomShape 6"/>
          <p:cNvSpPr/>
          <p:nvPr/>
        </p:nvSpPr>
        <p:spPr>
          <a:xfrm>
            <a:off x="8402040" y="5286240"/>
            <a:ext cx="263628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APDESAM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CustomShape 7"/>
          <p:cNvSpPr/>
          <p:nvPr/>
        </p:nvSpPr>
        <p:spPr>
          <a:xfrm>
            <a:off x="7611480" y="4734000"/>
            <a:ext cx="567000" cy="42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48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CustomShape 8"/>
          <p:cNvSpPr/>
          <p:nvPr/>
        </p:nvSpPr>
        <p:spPr>
          <a:xfrm>
            <a:off x="10116720" y="5229360"/>
            <a:ext cx="567000" cy="42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68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1" name="Picture 4"/>
          <p:cNvPicPr/>
          <p:nvPr/>
        </p:nvPicPr>
        <p:blipFill>
          <a:blip r:embed="rId3"/>
          <a:stretch/>
        </p:blipFill>
        <p:spPr>
          <a:xfrm>
            <a:off x="0" y="28440"/>
            <a:ext cx="12069000" cy="6780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es-ES" sz="6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Età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CustomShape 2"/>
          <p:cNvSpPr/>
          <p:nvPr/>
        </p:nvSpPr>
        <p:spPr>
          <a:xfrm>
            <a:off x="1523880" y="3602160"/>
            <a:ext cx="9143280" cy="165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5" name="Picture 4"/>
          <p:cNvPicPr/>
          <p:nvPr/>
        </p:nvPicPr>
        <p:blipFill>
          <a:blip r:embed="rId3"/>
          <a:stretch/>
        </p:blipFill>
        <p:spPr>
          <a:xfrm>
            <a:off x="0" y="0"/>
            <a:ext cx="11817360" cy="6639840"/>
          </a:xfrm>
          <a:prstGeom prst="rect">
            <a:avLst/>
          </a:prstGeom>
          <a:ln>
            <a:noFill/>
          </a:ln>
        </p:spPr>
      </p:pic>
      <p:sp>
        <p:nvSpPr>
          <p:cNvPr id="126" name="CustomShape 2"/>
          <p:cNvSpPr/>
          <p:nvPr/>
        </p:nvSpPr>
        <p:spPr>
          <a:xfrm>
            <a:off x="8333280" y="5133960"/>
            <a:ext cx="3150000" cy="578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Età media: 59.29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8" name="Picture 4"/>
          <p:cNvPicPr/>
          <p:nvPr/>
        </p:nvPicPr>
        <p:blipFill>
          <a:blip r:embed="rId3"/>
          <a:stretch/>
        </p:blipFill>
        <p:spPr>
          <a:xfrm>
            <a:off x="0" y="0"/>
            <a:ext cx="12111480" cy="6806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Picture 4"/>
          <p:cNvPicPr/>
          <p:nvPr/>
        </p:nvPicPr>
        <p:blipFill>
          <a:blip r:embed="rId3"/>
          <a:stretch/>
        </p:blipFill>
        <p:spPr>
          <a:xfrm>
            <a:off x="1143000" y="1082160"/>
            <a:ext cx="10134360" cy="5721120"/>
          </a:xfrm>
          <a:prstGeom prst="rect">
            <a:avLst/>
          </a:prstGeom>
          <a:ln>
            <a:noFill/>
          </a:ln>
        </p:spPr>
      </p:pic>
      <p:sp>
        <p:nvSpPr>
          <p:cNvPr id="130" name="CustomShape 1"/>
          <p:cNvSpPr/>
          <p:nvPr/>
        </p:nvSpPr>
        <p:spPr>
          <a:xfrm flipH="1">
            <a:off x="8429040" y="837000"/>
            <a:ext cx="360" cy="5807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FF0000"/>
            </a:solidFill>
            <a:custDash>
              <a:ds d="400000" sp="300000"/>
            </a:custDash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1" name="CustomShape 2"/>
          <p:cNvSpPr/>
          <p:nvPr/>
        </p:nvSpPr>
        <p:spPr>
          <a:xfrm>
            <a:off x="1943280" y="819000"/>
            <a:ext cx="6190920" cy="533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2900" b="0" strike="noStrike" spc="-1">
                <a:solidFill>
                  <a:srgbClr val="EEEEEE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1012 - 66%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CustomShape 3"/>
          <p:cNvSpPr/>
          <p:nvPr/>
        </p:nvSpPr>
        <p:spPr>
          <a:xfrm>
            <a:off x="8716320" y="819000"/>
            <a:ext cx="2370960" cy="533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2900" b="0" strike="noStrike" spc="-1">
                <a:solidFill>
                  <a:srgbClr val="EEEEEE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526 - 34%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CustomShape 4"/>
          <p:cNvSpPr/>
          <p:nvPr/>
        </p:nvSpPr>
        <p:spPr>
          <a:xfrm>
            <a:off x="95400" y="-47520"/>
            <a:ext cx="6006240" cy="64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3600" b="0" strike="noStrike" spc="-1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Distribuzione per fascie d'età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35" name="Picture 4"/>
          <p:cNvPicPr/>
          <p:nvPr/>
        </p:nvPicPr>
        <p:blipFill>
          <a:blip r:embed="rId3"/>
          <a:stretch/>
        </p:blipFill>
        <p:spPr>
          <a:xfrm>
            <a:off x="0" y="0"/>
            <a:ext cx="12213720" cy="6874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37" name="Picture 4"/>
          <p:cNvPicPr/>
          <p:nvPr/>
        </p:nvPicPr>
        <p:blipFill>
          <a:blip r:embed="rId3"/>
          <a:stretch/>
        </p:blipFill>
        <p:spPr>
          <a:xfrm>
            <a:off x="-28440" y="0"/>
            <a:ext cx="12212280" cy="68695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es-ES" sz="6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Evoluzione storica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CustomShape 2"/>
          <p:cNvSpPr/>
          <p:nvPr/>
        </p:nvSpPr>
        <p:spPr>
          <a:xfrm>
            <a:off x="1523880" y="3602160"/>
            <a:ext cx="9143280" cy="165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41" name="Picture 4"/>
          <p:cNvPicPr/>
          <p:nvPr/>
        </p:nvPicPr>
        <p:blipFill>
          <a:blip r:embed="rId3"/>
          <a:stretch/>
        </p:blipFill>
        <p:spPr>
          <a:xfrm>
            <a:off x="0" y="28440"/>
            <a:ext cx="12111480" cy="6815160"/>
          </a:xfrm>
          <a:prstGeom prst="rect">
            <a:avLst/>
          </a:prstGeom>
          <a:ln>
            <a:noFill/>
          </a:ln>
        </p:spPr>
      </p:pic>
      <p:sp>
        <p:nvSpPr>
          <p:cNvPr id="142" name="CustomShape 2"/>
          <p:cNvSpPr/>
          <p:nvPr/>
        </p:nvSpPr>
        <p:spPr>
          <a:xfrm flipH="1">
            <a:off x="4352760" y="1556280"/>
            <a:ext cx="13320" cy="4746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FF0000"/>
            </a:solidFill>
            <a:custDash>
              <a:ds d="400000" sp="300000"/>
            </a:custDash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3" name="CustomShape 3"/>
          <p:cNvSpPr/>
          <p:nvPr/>
        </p:nvSpPr>
        <p:spPr>
          <a:xfrm flipH="1">
            <a:off x="11411640" y="2328120"/>
            <a:ext cx="360" cy="4057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FF0000"/>
            </a:solidFill>
            <a:custDash>
              <a:ds d="400000" sp="300000"/>
            </a:custDash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4" name="CustomShape 4"/>
          <p:cNvSpPr/>
          <p:nvPr/>
        </p:nvSpPr>
        <p:spPr>
          <a:xfrm flipH="1" flipV="1">
            <a:off x="4367520" y="2392920"/>
            <a:ext cx="71085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FF0000"/>
            </a:solidFill>
            <a:custDash>
              <a:ds d="400000" sp="300000"/>
            </a:custDash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5" name="CustomShape 5"/>
          <p:cNvSpPr/>
          <p:nvPr/>
        </p:nvSpPr>
        <p:spPr>
          <a:xfrm>
            <a:off x="4368960" y="4357800"/>
            <a:ext cx="7052760" cy="533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2900" b="0" strike="noStrike" spc="-1">
                <a:solidFill>
                  <a:srgbClr val="EEEEEE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21 anni (- 300)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es-ES" sz="6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Personale secondo Circoscrizione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1523880" y="3602160"/>
            <a:ext cx="9143280" cy="165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es-ES" sz="6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Formazione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CustomShape 2"/>
          <p:cNvSpPr/>
          <p:nvPr/>
        </p:nvSpPr>
        <p:spPr>
          <a:xfrm>
            <a:off x="1523880" y="3602160"/>
            <a:ext cx="9143280" cy="165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Picture 4"/>
          <p:cNvPicPr/>
          <p:nvPr/>
        </p:nvPicPr>
        <p:blipFill>
          <a:blip r:embed="rId3"/>
          <a:stretch/>
        </p:blipFill>
        <p:spPr>
          <a:xfrm>
            <a:off x="1162080" y="447840"/>
            <a:ext cx="10456200" cy="5904000"/>
          </a:xfrm>
          <a:prstGeom prst="rect">
            <a:avLst/>
          </a:prstGeom>
          <a:ln>
            <a:noFill/>
          </a:ln>
        </p:spPr>
      </p:pic>
      <p:sp>
        <p:nvSpPr>
          <p:cNvPr id="149" name="CustomShape 1"/>
          <p:cNvSpPr/>
          <p:nvPr/>
        </p:nvSpPr>
        <p:spPr>
          <a:xfrm>
            <a:off x="6210360" y="3924360"/>
            <a:ext cx="1297440" cy="1066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I: 66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II: 43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0" name="CustomShape 2"/>
          <p:cNvSpPr/>
          <p:nvPr/>
        </p:nvSpPr>
        <p:spPr>
          <a:xfrm>
            <a:off x="600120" y="1352520"/>
            <a:ext cx="2714760" cy="533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2900" b="0" strike="noStrike" spc="-1">
                <a:solidFill>
                  <a:srgbClr val="EEEEEE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Totale: 491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Picture 2"/>
          <p:cNvPicPr/>
          <p:nvPr/>
        </p:nvPicPr>
        <p:blipFill>
          <a:blip r:embed="rId3"/>
          <a:stretch/>
        </p:blipFill>
        <p:spPr>
          <a:xfrm>
            <a:off x="438120" y="324000"/>
            <a:ext cx="11250360" cy="6352560"/>
          </a:xfrm>
          <a:prstGeom prst="rect">
            <a:avLst/>
          </a:prstGeom>
          <a:ln>
            <a:noFill/>
          </a:ln>
        </p:spPr>
      </p:pic>
      <p:sp>
        <p:nvSpPr>
          <p:cNvPr id="152" name="CustomShape 1"/>
          <p:cNvSpPr/>
          <p:nvPr/>
        </p:nvSpPr>
        <p:spPr>
          <a:xfrm>
            <a:off x="4877280" y="324000"/>
            <a:ext cx="6999480" cy="533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2900" b="0" strike="noStrike" spc="-1">
                <a:solidFill>
                  <a:srgbClr val="EEEEEE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Scolastici e Fratelli in formazione e TV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3" name="Picture 6"/>
          <p:cNvPicPr/>
          <p:nvPr/>
        </p:nvPicPr>
        <p:blipFill>
          <a:blip r:embed="rId4"/>
          <a:stretch/>
        </p:blipFill>
        <p:spPr>
          <a:xfrm>
            <a:off x="6029280" y="1266840"/>
            <a:ext cx="5977080" cy="3371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es-ES" sz="6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I Fratelli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5" name="CustomShape 2"/>
          <p:cNvSpPr/>
          <p:nvPr/>
        </p:nvSpPr>
        <p:spPr>
          <a:xfrm>
            <a:off x="1523880" y="3602160"/>
            <a:ext cx="9143280" cy="165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7" name="Picture 4"/>
          <p:cNvPicPr/>
          <p:nvPr/>
        </p:nvPicPr>
        <p:blipFill>
          <a:blip r:embed="rId3"/>
          <a:stretch/>
        </p:blipFill>
        <p:spPr>
          <a:xfrm>
            <a:off x="0" y="0"/>
            <a:ext cx="12309120" cy="6913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9" name="Picture 4"/>
          <p:cNvPicPr/>
          <p:nvPr/>
        </p:nvPicPr>
        <p:blipFill>
          <a:blip r:embed="rId3"/>
          <a:stretch/>
        </p:blipFill>
        <p:spPr>
          <a:xfrm>
            <a:off x="0" y="0"/>
            <a:ext cx="11985840" cy="6823800"/>
          </a:xfrm>
          <a:prstGeom prst="rect">
            <a:avLst/>
          </a:prstGeom>
          <a:ln>
            <a:noFill/>
          </a:ln>
        </p:spPr>
      </p:pic>
      <p:sp>
        <p:nvSpPr>
          <p:cNvPr id="160" name="CustomShape 2"/>
          <p:cNvSpPr/>
          <p:nvPr/>
        </p:nvSpPr>
        <p:spPr>
          <a:xfrm>
            <a:off x="7859880" y="5067360"/>
            <a:ext cx="3150000" cy="578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Totale: 222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1" name="CustomShape 3"/>
          <p:cNvSpPr/>
          <p:nvPr/>
        </p:nvSpPr>
        <p:spPr>
          <a:xfrm>
            <a:off x="10789200" y="942840"/>
            <a:ext cx="435960" cy="240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2" name="CustomShape 4"/>
          <p:cNvSpPr/>
          <p:nvPr/>
        </p:nvSpPr>
        <p:spPr>
          <a:xfrm>
            <a:off x="47520" y="0"/>
            <a:ext cx="435960" cy="240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3" name="CustomShape 5"/>
          <p:cNvSpPr/>
          <p:nvPr/>
        </p:nvSpPr>
        <p:spPr>
          <a:xfrm>
            <a:off x="9960120" y="942840"/>
            <a:ext cx="435960" cy="240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4" name="CustomShape 6"/>
          <p:cNvSpPr/>
          <p:nvPr/>
        </p:nvSpPr>
        <p:spPr>
          <a:xfrm>
            <a:off x="9130320" y="981000"/>
            <a:ext cx="435960" cy="240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5" name="CustomShape 7"/>
          <p:cNvSpPr/>
          <p:nvPr/>
        </p:nvSpPr>
        <p:spPr>
          <a:xfrm>
            <a:off x="7859880" y="2457360"/>
            <a:ext cx="3501360" cy="822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Il 88% dei Fratelli provengono de 7 Provincie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ustomShape 1"/>
          <p:cNvSpPr/>
          <p:nvPr/>
        </p:nvSpPr>
        <p:spPr>
          <a:xfrm>
            <a:off x="8856000" y="4505400"/>
            <a:ext cx="2602440" cy="105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s-E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Grazie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Picture 3"/>
          <p:cNvPicPr/>
          <p:nvPr/>
        </p:nvPicPr>
        <p:blipFill>
          <a:blip r:embed="rId3"/>
          <a:stretch/>
        </p:blipFill>
        <p:spPr>
          <a:xfrm>
            <a:off x="85680" y="219240"/>
            <a:ext cx="11595600" cy="6502680"/>
          </a:xfrm>
          <a:prstGeom prst="rect">
            <a:avLst/>
          </a:prstGeom>
          <a:ln>
            <a:noFill/>
          </a:ln>
        </p:spPr>
      </p:pic>
      <p:sp>
        <p:nvSpPr>
          <p:cNvPr id="86" name="CustomShape 1"/>
          <p:cNvSpPr/>
          <p:nvPr/>
        </p:nvSpPr>
        <p:spPr>
          <a:xfrm>
            <a:off x="9163080" y="5495760"/>
            <a:ext cx="2742480" cy="578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Totale: 1538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8103960" y="2733840"/>
            <a:ext cx="3507840" cy="1553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es-ES" sz="3200" b="0" strike="noStrike" spc="-1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Roboto"/>
                <a:ea typeface="DejaVu Sans"/>
              </a:rPr>
              <a:t>Secondo l’appartenenza d’origine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CustomShape 3"/>
          <p:cNvSpPr/>
          <p:nvPr/>
        </p:nvSpPr>
        <p:spPr>
          <a:xfrm>
            <a:off x="8811720" y="380880"/>
            <a:ext cx="436320" cy="237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9" name="CustomShape 4"/>
          <p:cNvSpPr/>
          <p:nvPr/>
        </p:nvSpPr>
        <p:spPr>
          <a:xfrm>
            <a:off x="9716760" y="380880"/>
            <a:ext cx="436320" cy="237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0" name="CustomShape 5"/>
          <p:cNvSpPr/>
          <p:nvPr/>
        </p:nvSpPr>
        <p:spPr>
          <a:xfrm>
            <a:off x="162000" y="9360"/>
            <a:ext cx="436320" cy="237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1" name="CustomShape 6"/>
          <p:cNvSpPr/>
          <p:nvPr/>
        </p:nvSpPr>
        <p:spPr>
          <a:xfrm>
            <a:off x="10535760" y="343080"/>
            <a:ext cx="436320" cy="237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Picture 8"/>
          <p:cNvPicPr/>
          <p:nvPr/>
        </p:nvPicPr>
        <p:blipFill>
          <a:blip r:embed="rId3"/>
          <a:stretch/>
        </p:blipFill>
        <p:spPr>
          <a:xfrm>
            <a:off x="1650240" y="1059120"/>
            <a:ext cx="10387080" cy="5688720"/>
          </a:xfrm>
          <a:prstGeom prst="rect">
            <a:avLst/>
          </a:prstGeom>
          <a:ln>
            <a:noFill/>
          </a:ln>
        </p:spPr>
      </p:pic>
      <p:sp>
        <p:nvSpPr>
          <p:cNvPr id="93" name="CustomShape 1"/>
          <p:cNvSpPr/>
          <p:nvPr/>
        </p:nvSpPr>
        <p:spPr>
          <a:xfrm>
            <a:off x="6408000" y="66600"/>
            <a:ext cx="5679720" cy="1674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es-ES" sz="2600" b="0" strike="noStrike" spc="-1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Roboto"/>
                <a:ea typeface="DejaVu Sans"/>
              </a:rPr>
              <a:t>Secondo l’appartenenza d’origine per continente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4" name="Picture 4"/>
          <p:cNvPicPr/>
          <p:nvPr/>
        </p:nvPicPr>
        <p:blipFill>
          <a:blip r:embed="rId4"/>
          <a:stretch/>
        </p:blipFill>
        <p:spPr>
          <a:xfrm>
            <a:off x="219240" y="190440"/>
            <a:ext cx="5581800" cy="3133080"/>
          </a:xfrm>
          <a:prstGeom prst="rect">
            <a:avLst/>
          </a:prstGeom>
          <a:ln w="190440">
            <a:solidFill>
              <a:srgbClr val="FFFFFF"/>
            </a:solidFill>
            <a:round/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Picture 8"/>
          <p:cNvPicPr/>
          <p:nvPr/>
        </p:nvPicPr>
        <p:blipFill>
          <a:blip r:embed="rId3"/>
          <a:stretch/>
        </p:blipFill>
        <p:spPr>
          <a:xfrm>
            <a:off x="85680" y="76320"/>
            <a:ext cx="11571840" cy="6489720"/>
          </a:xfrm>
          <a:prstGeom prst="rect">
            <a:avLst/>
          </a:prstGeom>
          <a:ln>
            <a:noFill/>
          </a:ln>
        </p:spPr>
      </p:pic>
      <p:sp>
        <p:nvSpPr>
          <p:cNvPr id="96" name="CustomShape 1"/>
          <p:cNvSpPr/>
          <p:nvPr/>
        </p:nvSpPr>
        <p:spPr>
          <a:xfrm>
            <a:off x="9163080" y="5495760"/>
            <a:ext cx="2742480" cy="578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Totale: 1538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8430480" y="2905200"/>
            <a:ext cx="3124080" cy="1279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es-ES" sz="2600" b="0" strike="noStrike" spc="-1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Roboto"/>
                <a:ea typeface="DejaVu Sans"/>
              </a:rPr>
              <a:t>secondo l’appartenenza giuridica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10440720" y="247680"/>
            <a:ext cx="436320" cy="237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9592920" y="190440"/>
            <a:ext cx="436320" cy="237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8764200" y="190440"/>
            <a:ext cx="436320" cy="237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1" name="CustomShape 6"/>
          <p:cNvSpPr/>
          <p:nvPr/>
        </p:nvSpPr>
        <p:spPr>
          <a:xfrm>
            <a:off x="282240" y="3098160"/>
            <a:ext cx="330120" cy="316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FF0000"/>
            </a:solidFill>
            <a:round/>
            <a:tailEnd type="triangl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Picture 6"/>
          <p:cNvPicPr/>
          <p:nvPr/>
        </p:nvPicPr>
        <p:blipFill>
          <a:blip r:embed="rId3"/>
          <a:stretch/>
        </p:blipFill>
        <p:spPr>
          <a:xfrm>
            <a:off x="0" y="1200240"/>
            <a:ext cx="10092600" cy="5571360"/>
          </a:xfrm>
          <a:prstGeom prst="rect">
            <a:avLst/>
          </a:prstGeom>
          <a:ln>
            <a:noFill/>
          </a:ln>
        </p:spPr>
      </p:pic>
      <p:sp>
        <p:nvSpPr>
          <p:cNvPr id="103" name="CustomShape 1"/>
          <p:cNvSpPr/>
          <p:nvPr/>
        </p:nvSpPr>
        <p:spPr>
          <a:xfrm>
            <a:off x="142920" y="76320"/>
            <a:ext cx="5059800" cy="88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2600" b="0" strike="noStrike" spc="-1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Roboto"/>
                <a:ea typeface="DejaVu Sans"/>
              </a:rPr>
              <a:t>Secondo l’appartenenza giuridica per continente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4" name="Picture 2"/>
          <p:cNvPicPr/>
          <p:nvPr/>
        </p:nvPicPr>
        <p:blipFill>
          <a:blip r:embed="rId4"/>
          <a:stretch/>
        </p:blipFill>
        <p:spPr>
          <a:xfrm>
            <a:off x="7414200" y="152280"/>
            <a:ext cx="4611960" cy="2606040"/>
          </a:xfrm>
          <a:prstGeom prst="rect">
            <a:avLst/>
          </a:prstGeom>
          <a:ln w="190440">
            <a:solidFill>
              <a:srgbClr val="FFFFFF"/>
            </a:solidFill>
            <a:round/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es-ES" sz="6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Internazionalità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CustomShape 2"/>
          <p:cNvSpPr/>
          <p:nvPr/>
        </p:nvSpPr>
        <p:spPr>
          <a:xfrm>
            <a:off x="1523880" y="3602160"/>
            <a:ext cx="9143280" cy="165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8" name="Picture 4"/>
          <p:cNvPicPr/>
          <p:nvPr/>
        </p:nvPicPr>
        <p:blipFill>
          <a:blip r:embed="rId3"/>
          <a:stretch/>
        </p:blipFill>
        <p:spPr>
          <a:xfrm>
            <a:off x="66600" y="0"/>
            <a:ext cx="12115440" cy="6809400"/>
          </a:xfrm>
          <a:prstGeom prst="rect">
            <a:avLst/>
          </a:prstGeom>
          <a:ln>
            <a:noFill/>
          </a:ln>
        </p:spPr>
      </p:pic>
      <p:sp>
        <p:nvSpPr>
          <p:cNvPr id="109" name="CustomShape 2"/>
          <p:cNvSpPr/>
          <p:nvPr/>
        </p:nvSpPr>
        <p:spPr>
          <a:xfrm>
            <a:off x="3405600" y="95400"/>
            <a:ext cx="536796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% di confratelli locali per circoscrizione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Picture 6"/>
          <p:cNvPicPr/>
          <p:nvPr/>
        </p:nvPicPr>
        <p:blipFill>
          <a:blip r:embed="rId3"/>
          <a:stretch/>
        </p:blipFill>
        <p:spPr>
          <a:xfrm>
            <a:off x="38160" y="57240"/>
            <a:ext cx="11568960" cy="6533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135</Words>
  <Application>Microsoft Office PowerPoint</Application>
  <PresentationFormat>Personalizados</PresentationFormat>
  <Paragraphs>59</Paragraphs>
  <Slides>26</Slides>
  <Notes>25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dos diapositivos</vt:lpstr>
      </vt:variant>
      <vt:variant>
        <vt:i4>26</vt:i4>
      </vt:variant>
    </vt:vector>
  </HeadingPairs>
  <TitlesOfParts>
    <vt:vector size="28" baseType="lpstr">
      <vt:lpstr>Office Theme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Situazione del personale dell'Istituto</dc:title>
  <dc:creator>Tesfaye T. Gebresilasie</dc:creator>
  <cp:lastModifiedBy>Arlindo Pinto</cp:lastModifiedBy>
  <cp:revision>6</cp:revision>
  <dcterms:modified xsi:type="dcterms:W3CDTF">2017-08-14T08:49:28Z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Notes">
    <vt:i4>30</vt:i4>
  </property>
  <property fmtid="{D5CDD505-2E9C-101B-9397-08002B2CF9AE}" pid="7" name="PresentationFormat">
    <vt:lpwstr>Widescreen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31</vt:i4>
  </property>
</Properties>
</file>