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CFC118-54A0-4F8E-8A1E-52D89D26C1AD}" v="173" dt="2025-08-21T13:23:13.8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839" autoAdjust="0"/>
  </p:normalViewPr>
  <p:slideViewPr>
    <p:cSldViewPr snapToGrid="0">
      <p:cViewPr varScale="1">
        <p:scale>
          <a:sx n="79" d="100"/>
          <a:sy n="79" d="100"/>
        </p:scale>
        <p:origin x="850" y="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missão Episcopal Especial de  Ecologia Integral e Mineração" userId="37ba876c-6024-4c09-98d1-d9ef8b628a0d" providerId="ADAL" clId="{E9CFC118-54A0-4F8E-8A1E-52D89D26C1AD}"/>
    <pc:docChg chg="modSld">
      <pc:chgData name="Comissão Episcopal Especial de  Ecologia Integral e Mineração" userId="37ba876c-6024-4c09-98d1-d9ef8b628a0d" providerId="ADAL" clId="{E9CFC118-54A0-4F8E-8A1E-52D89D26C1AD}" dt="2025-08-21T13:23:13.866" v="174" actId="114"/>
      <pc:docMkLst>
        <pc:docMk/>
      </pc:docMkLst>
      <pc:sldChg chg="modSp mod modAnim">
        <pc:chgData name="Comissão Episcopal Especial de  Ecologia Integral e Mineração" userId="37ba876c-6024-4c09-98d1-d9ef8b628a0d" providerId="ADAL" clId="{E9CFC118-54A0-4F8E-8A1E-52D89D26C1AD}" dt="2025-08-21T13:23:13.866" v="174" actId="114"/>
        <pc:sldMkLst>
          <pc:docMk/>
          <pc:sldMk cId="1900853260" sldId="261"/>
        </pc:sldMkLst>
        <pc:spChg chg="mod">
          <ac:chgData name="Comissão Episcopal Especial de  Ecologia Integral e Mineração" userId="37ba876c-6024-4c09-98d1-d9ef8b628a0d" providerId="ADAL" clId="{E9CFC118-54A0-4F8E-8A1E-52D89D26C1AD}" dt="2025-08-21T13:23:13.866" v="174" actId="114"/>
          <ac:spMkLst>
            <pc:docMk/>
            <pc:sldMk cId="1900853260" sldId="261"/>
            <ac:spMk id="8" creationId="{08A06920-C20D-0301-C911-DD6341485F7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61DD99-26A5-47A4-BA04-A5F6A341130A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4C05D-4ECD-4FE5-BFD3-930E524CB3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3088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/>
              <a:t>Saremo</a:t>
            </a:r>
            <a:r>
              <a:rPr lang="pt-BR" dirty="0"/>
              <a:t> a Belém come </a:t>
            </a:r>
            <a:r>
              <a:rPr lang="pt-BR" dirty="0" err="1"/>
              <a:t>Famiglia</a:t>
            </a:r>
            <a:r>
              <a:rPr lang="pt-BR" dirty="0"/>
              <a:t> </a:t>
            </a:r>
            <a:r>
              <a:rPr lang="pt-BR" dirty="0" err="1"/>
              <a:t>Comboniana</a:t>
            </a:r>
            <a:br>
              <a:rPr lang="pt-BR" dirty="0"/>
            </a:br>
            <a:r>
              <a:rPr lang="pt-BR" dirty="0" err="1"/>
              <a:t>Ci</a:t>
            </a:r>
            <a:r>
              <a:rPr lang="pt-BR" dirty="0"/>
              <a:t> </a:t>
            </a:r>
            <a:r>
              <a:rPr lang="pt-BR" dirty="0" err="1"/>
              <a:t>stiamo</a:t>
            </a:r>
            <a:r>
              <a:rPr lang="pt-BR" dirty="0"/>
              <a:t> </a:t>
            </a:r>
            <a:r>
              <a:rPr lang="pt-BR" dirty="0" err="1"/>
              <a:t>organizzando</a:t>
            </a:r>
            <a:r>
              <a:rPr lang="pt-BR" dirty="0"/>
              <a:t> com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chiesa</a:t>
            </a:r>
            <a:r>
              <a:rPr lang="pt-BR" dirty="0"/>
              <a:t> latino-americana e i Vescovi </a:t>
            </a:r>
            <a:r>
              <a:rPr lang="pt-BR" dirty="0" err="1"/>
              <a:t>del</a:t>
            </a:r>
            <a:r>
              <a:rPr lang="pt-BR" dirty="0"/>
              <a:t> </a:t>
            </a:r>
            <a:r>
              <a:rPr lang="pt-BR" dirty="0" err="1"/>
              <a:t>sud</a:t>
            </a:r>
            <a:r>
              <a:rPr lang="pt-BR" dirty="0"/>
              <a:t> </a:t>
            </a:r>
            <a:r>
              <a:rPr lang="pt-BR" dirty="0" err="1"/>
              <a:t>del</a:t>
            </a:r>
            <a:r>
              <a:rPr lang="pt-BR" dirty="0"/>
              <a:t> mondo</a:t>
            </a:r>
          </a:p>
          <a:p>
            <a:r>
              <a:rPr lang="pt-BR" dirty="0"/>
              <a:t>Lettera dei Vescovi </a:t>
            </a:r>
            <a:r>
              <a:rPr lang="pt-BR" dirty="0" err="1"/>
              <a:t>allla</a:t>
            </a:r>
            <a:r>
              <a:rPr lang="pt-BR" dirty="0"/>
              <a:t> </a:t>
            </a:r>
            <a:r>
              <a:rPr lang="pt-BR" dirty="0" err="1"/>
              <a:t>segreteria</a:t>
            </a:r>
            <a:r>
              <a:rPr lang="pt-BR" dirty="0"/>
              <a:t> </a:t>
            </a:r>
            <a:r>
              <a:rPr lang="pt-BR" dirty="0" err="1"/>
              <a:t>generale</a:t>
            </a:r>
            <a:r>
              <a:rPr lang="pt-BR" dirty="0"/>
              <a:t> </a:t>
            </a:r>
            <a:r>
              <a:rPr lang="pt-BR" dirty="0" err="1"/>
              <a:t>dell’ONU</a:t>
            </a:r>
            <a:r>
              <a:rPr lang="pt-BR" dirty="0"/>
              <a:t> </a:t>
            </a:r>
            <a:r>
              <a:rPr lang="pt-BR" dirty="0" err="1"/>
              <a:t>sulle</a:t>
            </a:r>
            <a:r>
              <a:rPr lang="pt-BR" dirty="0"/>
              <a:t> </a:t>
            </a:r>
            <a:r>
              <a:rPr lang="pt-BR" dirty="0" err="1"/>
              <a:t>NDCs</a:t>
            </a:r>
            <a:br>
              <a:rPr lang="pt-BR" dirty="0"/>
            </a:b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B4C05D-4ECD-4FE5-BFD3-930E524CB3F4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766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/>
              <a:t>Soprattutto</a:t>
            </a:r>
            <a:r>
              <a:rPr lang="pt-BR" dirty="0"/>
              <a:t>, </a:t>
            </a:r>
            <a:r>
              <a:rPr lang="pt-BR" dirty="0" err="1"/>
              <a:t>coinvolgere</a:t>
            </a:r>
            <a:r>
              <a:rPr lang="pt-BR" dirty="0"/>
              <a:t> i </a:t>
            </a:r>
            <a:r>
              <a:rPr lang="pt-BR" dirty="0" err="1"/>
              <a:t>territori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B4C05D-4ECD-4FE5-BFD3-930E524CB3F4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35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A88357-21E7-A92E-C47B-9738F47E76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443975-8914-9E2E-57DB-E9D50826A7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D55704-60E9-6AEF-93EE-C062E0315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CE36-CA32-4E74-A487-E528ACA3C61E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596FFF0-CEE1-395B-AC7B-B52EA4846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FB0769-7295-777C-4D23-2D27B62BA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FCF9-7A4F-4A99-8F77-F73886E476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336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BAC14D-CD24-9860-D46F-C4D0A9B5B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FF45575-938C-F526-9C3E-FA0B87AF22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BD13384-C22B-6931-98C1-5FFB38021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CE36-CA32-4E74-A487-E528ACA3C61E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F5B3522-C32E-E3F3-0A46-8EF253040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B92265C-7383-FCE5-2993-08697A1C9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FCF9-7A4F-4A99-8F77-F73886E476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9964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D978F46-980B-6288-4993-6C43D3EAEF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2ABB324-E227-A636-4D6F-7F5AF65465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310D2D2-B1EE-A23D-5CAD-9A2537465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CE36-CA32-4E74-A487-E528ACA3C61E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917AD71-02F6-B599-99D6-74925BA9F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72C80D-4DAC-FC14-DBB9-47BF65EF8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FCF9-7A4F-4A99-8F77-F73886E476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8861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B2BB06-F652-5A26-A794-29401C687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648FD7B-B481-C83A-B54F-957198C3B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DCC3C8-9FDF-06E3-4BED-B6041BD88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CE36-CA32-4E74-A487-E528ACA3C61E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BB3780-F1EB-BD7A-0022-33B01A1C3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27F8E9-CC9D-93EA-3C99-D7CC24697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FCF9-7A4F-4A99-8F77-F73886E476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4972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0750A0-AADB-59F5-7292-4DDC04BA1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C365BB-1851-E983-97F2-777E2854E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39F092-F676-1A44-4BD2-704C078D6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CE36-CA32-4E74-A487-E528ACA3C61E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91C9C2-1029-CDF2-CCE5-958F63055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893BBAD-72CE-CE43-60C3-8D432F890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FCF9-7A4F-4A99-8F77-F73886E476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2429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904246-0DC3-6B53-8FD9-709716067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3E8B33-CC5A-C1A6-208B-0CB3C1001F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0A2A5E5-0CBB-7DDF-AF15-A9F217541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453EB0B-5E87-D8A3-B4EC-7C49F82EA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CE36-CA32-4E74-A487-E528ACA3C61E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C428E36-0518-8A17-955E-847435A08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A4983B7-FB21-C782-1AD6-C6937D227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FCF9-7A4F-4A99-8F77-F73886E476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3359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BB0A2A-1973-8DA9-E2D1-75A5799B2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CB84FEB-FA08-65AF-1851-D8C236093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EA221B8-4F73-67B4-DDA7-E363EED3E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4782E52-E3AC-6828-2739-DEEC3CA0DA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F931373-3F79-09B9-9BFF-65DF5042D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2CAA245-A119-3C44-28FB-208914116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CE36-CA32-4E74-A487-E528ACA3C61E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CF40825-66DC-0C2D-AF3C-15CF0A881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66033E0-C92E-A219-7249-E260D8A5A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FCF9-7A4F-4A99-8F77-F73886E476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9940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19F475-D5D9-50E9-BA5B-575F53C89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B7A75F8-1A14-6C79-6D84-B921D79BA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CE36-CA32-4E74-A487-E528ACA3C61E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4A18F6A-1106-3236-4CFB-A2BAE4AE5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A215B89-C988-0150-C4F8-4AABBA5D7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FCF9-7A4F-4A99-8F77-F73886E476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2626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5CAC4C4-4FE1-4CAE-6D78-238FFC05E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CE36-CA32-4E74-A487-E528ACA3C61E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D5B005B-F5E0-0FF7-75E0-E20EFC130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F33D2BD-F8CA-B825-25E6-1027356B4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FCF9-7A4F-4A99-8F77-F73886E476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8302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257219-0CF7-9917-C442-6BC5955F0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3E9632-BD97-CC68-DF44-BAFE8FDC1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33AAD96-A4F8-FAA4-AAB4-836925E9B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9AAAB92-1172-F360-42B4-B424EDE94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CE36-CA32-4E74-A487-E528ACA3C61E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B020471-AB4C-2751-2BDD-EC6B68AA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5FD51E-BFB5-793D-102C-F1EAB45EA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FCF9-7A4F-4A99-8F77-F73886E476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953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7E9F31-C98C-F239-E168-4F5D9BCE3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417F3DD-2574-80DB-2626-F34FB65909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E6A1463-EB13-E974-1461-ED646E5B9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430E35F-B2FF-BD7E-B887-E9BCA966C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CE36-CA32-4E74-A487-E528ACA3C61E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6EC55DB-947E-C3C7-5432-432192F3A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5A65C55-B76E-BC3F-9CB9-966C090D8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FCF9-7A4F-4A99-8F77-F73886E476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3652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5100CF1-8274-A1C2-1718-965B8B80A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B277D88-7E7F-0D18-D056-3BF52204A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3DCFBD4-E3A5-8877-7A44-0024A3E9BC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5CCE36-CA32-4E74-A487-E528ACA3C61E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1A1F049-B75F-7A95-050A-A842F7DB4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0C23564-5B3D-CA7E-0DA8-9F7F224CCB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E2FCF9-7A4F-4A99-8F77-F73886E476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49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0EB119-981B-A6F4-10D5-AA5BB37B8C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0855"/>
            <a:ext cx="9144000" cy="2387600"/>
          </a:xfrm>
        </p:spPr>
        <p:txBody>
          <a:bodyPr/>
          <a:lstStyle/>
          <a:p>
            <a:r>
              <a:rPr lang="pt-BR" dirty="0" err="1"/>
              <a:t>Azioni</a:t>
            </a:r>
            <a:r>
              <a:rPr lang="pt-BR" dirty="0"/>
              <a:t> concrete e </a:t>
            </a:r>
            <a:r>
              <a:rPr lang="pt-BR" dirty="0" err="1"/>
              <a:t>possibili</a:t>
            </a: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9F280C8-134A-1AAC-EDEC-BCB55004C7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5351" y="3865070"/>
            <a:ext cx="2354317" cy="1503263"/>
          </a:xfrm>
          <a:prstGeom prst="rect">
            <a:avLst/>
          </a:prstGeom>
        </p:spPr>
      </p:pic>
      <p:pic>
        <p:nvPicPr>
          <p:cNvPr id="5" name="Imagem 4" descr="Logotipo&#10;&#10;O conteúdo gerado por IA pode estar incorreto.">
            <a:extLst>
              <a:ext uri="{FF2B5EF4-FFF2-40B4-BE49-F238E27FC236}">
                <a16:creationId xmlns:a16="http://schemas.microsoft.com/office/drawing/2014/main" id="{D6374514-49E8-3471-5D48-9E27EA7805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4572" y="3750185"/>
            <a:ext cx="1789599" cy="178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658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Grupo de pessoas com roupas coloridas&#10;&#10;O conteúdo gerado por IA pode estar incorreto.">
            <a:extLst>
              <a:ext uri="{FF2B5EF4-FFF2-40B4-BE49-F238E27FC236}">
                <a16:creationId xmlns:a16="http://schemas.microsoft.com/office/drawing/2014/main" id="{65B927FB-4CAA-858C-D887-9A12D863CC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65" y="1338572"/>
            <a:ext cx="3999975" cy="2492942"/>
          </a:xfr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B47EEB6F-EF00-4F65-3842-B55B7CD6DD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8950" y="4919823"/>
            <a:ext cx="4781550" cy="1400175"/>
          </a:xfrm>
          <a:prstGeom prst="rect">
            <a:avLst/>
          </a:prstGeom>
        </p:spPr>
      </p:pic>
      <p:pic>
        <p:nvPicPr>
          <p:cNvPr id="9" name="Imagem 8" descr="Logotipo, nome da empresa&#10;&#10;O conteúdo gerado por IA pode estar incorreto.">
            <a:extLst>
              <a:ext uri="{FF2B5EF4-FFF2-40B4-BE49-F238E27FC236}">
                <a16:creationId xmlns:a16="http://schemas.microsoft.com/office/drawing/2014/main" id="{9BFDD0DB-0178-71A0-F369-711EF0B87B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025" y="786283"/>
            <a:ext cx="2276475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97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3E67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05028FA-F3E5-ECCE-BF7C-C4A8C04BBBEC}"/>
              </a:ext>
            </a:extLst>
          </p:cNvPr>
          <p:cNvSpPr txBox="1"/>
          <p:nvPr/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“La </a:t>
            </a:r>
            <a:r>
              <a:rPr lang="en-US" sz="2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storia</a:t>
            </a:r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del </a:t>
            </a:r>
            <a:r>
              <a:rPr lang="en-US" sz="2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clima</a:t>
            </a:r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si</a:t>
            </a:r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cambia a </a:t>
            </a:r>
            <a:r>
              <a:rPr lang="en-US" sz="2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partire</a:t>
            </a:r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dai</a:t>
            </a:r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territori</a:t>
            </a:r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”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7CB11B0-EECA-4F2B-CC1C-F9BA91AE8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1288817"/>
            <a:ext cx="7188199" cy="4276977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6D2BC176-2540-7BF9-567E-5F64D220D48B}"/>
              </a:ext>
            </a:extLst>
          </p:cNvPr>
          <p:cNvSpPr txBox="1"/>
          <p:nvPr/>
        </p:nvSpPr>
        <p:spPr>
          <a:xfrm>
            <a:off x="7937111" y="116816"/>
            <a:ext cx="35116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b="1" dirty="0"/>
              <a:t>igrejarumoacop30.org</a:t>
            </a:r>
          </a:p>
        </p:txBody>
      </p:sp>
    </p:spTree>
    <p:extLst>
      <p:ext uri="{BB962C8B-B14F-4D97-AF65-F5344CB8AC3E}">
        <p14:creationId xmlns:p14="http://schemas.microsoft.com/office/powerpoint/2010/main" val="174138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66FCE238-ADFF-3178-A7C4-9520E0D9EF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8098" y="171449"/>
            <a:ext cx="2819400" cy="1800225"/>
          </a:xfrm>
          <a:prstGeom prst="rect">
            <a:avLst/>
          </a:prstGeom>
        </p:spPr>
      </p:pic>
      <p:pic>
        <p:nvPicPr>
          <p:cNvPr id="7" name="Imagem 6" descr="Logotipo&#10;&#10;O conteúdo gerado por IA pode estar incorreto.">
            <a:extLst>
              <a:ext uri="{FF2B5EF4-FFF2-40B4-BE49-F238E27FC236}">
                <a16:creationId xmlns:a16="http://schemas.microsoft.com/office/drawing/2014/main" id="{7DD6E649-60B0-A728-7BD6-0E1075A75B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875" y="0"/>
            <a:ext cx="2143125" cy="2143125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08A06920-C20D-0301-C911-DD6341485F78}"/>
              </a:ext>
            </a:extLst>
          </p:cNvPr>
          <p:cNvSpPr txBox="1"/>
          <p:nvPr/>
        </p:nvSpPr>
        <p:spPr>
          <a:xfrm>
            <a:off x="424715" y="2143125"/>
            <a:ext cx="1052062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it-IT" sz="2800" dirty="0"/>
              <a:t>una domenica del Tempo della Creazione per animare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it-IT" sz="2800" i="1" dirty="0"/>
              <a:t>uno spazio dedicato: </a:t>
            </a:r>
            <a:br>
              <a:rPr lang="it-IT" sz="2800" i="1" dirty="0"/>
            </a:br>
            <a:r>
              <a:rPr lang="it-IT" sz="2800" i="1" dirty="0"/>
              <a:t>"Giubileo e giustizia climatica: ci metto la firma!"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it-IT" sz="2800" dirty="0"/>
              <a:t>una vigilia di preghiera come comunità comboniane il 9 novembre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it-IT" sz="2800" i="1" dirty="0"/>
              <a:t>valutare in dicembre l’anno giubilare alla luce dell’impegno </a:t>
            </a:r>
            <a:br>
              <a:rPr lang="it-IT" sz="2800" i="1" dirty="0"/>
            </a:br>
            <a:r>
              <a:rPr lang="it-IT" sz="2800" i="1" dirty="0"/>
              <a:t>per la Cura della Casa Comune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it-IT" sz="2800" dirty="0"/>
              <a:t>Contiamo con i Segretari della Missione -&gt; inviate le azioni della vostra circoscrizione al SGM – risonanza a Belém</a:t>
            </a:r>
          </a:p>
        </p:txBody>
      </p:sp>
    </p:spTree>
    <p:extLst>
      <p:ext uri="{BB962C8B-B14F-4D97-AF65-F5344CB8AC3E}">
        <p14:creationId xmlns:p14="http://schemas.microsoft.com/office/powerpoint/2010/main" val="190085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125</Words>
  <Application>Microsoft Office PowerPoint</Application>
  <PresentationFormat>Widescreen</PresentationFormat>
  <Paragraphs>13</Paragraphs>
  <Slides>4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Tema do Office</vt:lpstr>
      <vt:lpstr>Azioni concrete e possibili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Comissão Episcopal Especial de  Ecologia Integral e Mineração</dc:creator>
  <cp:lastModifiedBy>Comissão Episcopal Especial de  Ecologia Integral e Mineração</cp:lastModifiedBy>
  <cp:revision>1</cp:revision>
  <dcterms:created xsi:type="dcterms:W3CDTF">2025-08-21T12:31:00Z</dcterms:created>
  <dcterms:modified xsi:type="dcterms:W3CDTF">2025-08-21T13:23:19Z</dcterms:modified>
</cp:coreProperties>
</file>